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Lst>
  <p:notesMasterIdLst>
    <p:notesMasterId r:id="rId3"/>
  </p:notesMasterIdLst>
  <p:sldIdLst>
    <p:sldId id="294" r:id="rId2"/>
  </p:sldIdLst>
  <p:sldSz cx="43891200" cy="32918400"/>
  <p:notesSz cx="32462788" cy="43435588"/>
  <p:defaultTextStyle>
    <a:defPPr>
      <a:defRPr lang="en-US"/>
    </a:defPPr>
    <a:lvl1pPr marL="0" algn="l" defTabSz="4388900" rtl="0" eaLnBrk="1" latinLnBrk="0" hangingPunct="1">
      <a:defRPr sz="8600" kern="1200">
        <a:solidFill>
          <a:schemeClr val="tx1"/>
        </a:solidFill>
        <a:latin typeface="+mn-lt"/>
        <a:ea typeface="+mn-ea"/>
        <a:cs typeface="+mn-cs"/>
      </a:defRPr>
    </a:lvl1pPr>
    <a:lvl2pPr marL="2194451" algn="l" defTabSz="4388900" rtl="0" eaLnBrk="1" latinLnBrk="0" hangingPunct="1">
      <a:defRPr sz="8600" kern="1200">
        <a:solidFill>
          <a:schemeClr val="tx1"/>
        </a:solidFill>
        <a:latin typeface="+mn-lt"/>
        <a:ea typeface="+mn-ea"/>
        <a:cs typeface="+mn-cs"/>
      </a:defRPr>
    </a:lvl2pPr>
    <a:lvl3pPr marL="4388900" algn="l" defTabSz="4388900" rtl="0" eaLnBrk="1" latinLnBrk="0" hangingPunct="1">
      <a:defRPr sz="8600" kern="1200">
        <a:solidFill>
          <a:schemeClr val="tx1"/>
        </a:solidFill>
        <a:latin typeface="+mn-lt"/>
        <a:ea typeface="+mn-ea"/>
        <a:cs typeface="+mn-cs"/>
      </a:defRPr>
    </a:lvl3pPr>
    <a:lvl4pPr marL="6583351" algn="l" defTabSz="4388900" rtl="0" eaLnBrk="1" latinLnBrk="0" hangingPunct="1">
      <a:defRPr sz="8600" kern="1200">
        <a:solidFill>
          <a:schemeClr val="tx1"/>
        </a:solidFill>
        <a:latin typeface="+mn-lt"/>
        <a:ea typeface="+mn-ea"/>
        <a:cs typeface="+mn-cs"/>
      </a:defRPr>
    </a:lvl4pPr>
    <a:lvl5pPr marL="8777801" algn="l" defTabSz="4388900" rtl="0" eaLnBrk="1" latinLnBrk="0" hangingPunct="1">
      <a:defRPr sz="8600" kern="1200">
        <a:solidFill>
          <a:schemeClr val="tx1"/>
        </a:solidFill>
        <a:latin typeface="+mn-lt"/>
        <a:ea typeface="+mn-ea"/>
        <a:cs typeface="+mn-cs"/>
      </a:defRPr>
    </a:lvl5pPr>
    <a:lvl6pPr marL="10972252" algn="l" defTabSz="4388900" rtl="0" eaLnBrk="1" latinLnBrk="0" hangingPunct="1">
      <a:defRPr sz="8600" kern="1200">
        <a:solidFill>
          <a:schemeClr val="tx1"/>
        </a:solidFill>
        <a:latin typeface="+mn-lt"/>
        <a:ea typeface="+mn-ea"/>
        <a:cs typeface="+mn-cs"/>
      </a:defRPr>
    </a:lvl6pPr>
    <a:lvl7pPr marL="13166703" algn="l" defTabSz="4388900" rtl="0" eaLnBrk="1" latinLnBrk="0" hangingPunct="1">
      <a:defRPr sz="8600" kern="1200">
        <a:solidFill>
          <a:schemeClr val="tx1"/>
        </a:solidFill>
        <a:latin typeface="+mn-lt"/>
        <a:ea typeface="+mn-ea"/>
        <a:cs typeface="+mn-cs"/>
      </a:defRPr>
    </a:lvl7pPr>
    <a:lvl8pPr marL="15361152" algn="l" defTabSz="4388900" rtl="0" eaLnBrk="1" latinLnBrk="0" hangingPunct="1">
      <a:defRPr sz="8600" kern="1200">
        <a:solidFill>
          <a:schemeClr val="tx1"/>
        </a:solidFill>
        <a:latin typeface="+mn-lt"/>
        <a:ea typeface="+mn-ea"/>
        <a:cs typeface="+mn-cs"/>
      </a:defRPr>
    </a:lvl8pPr>
    <a:lvl9pPr marL="17555603" algn="l" defTabSz="4388900" rtl="0" eaLnBrk="1" latinLnBrk="0" hangingPunct="1">
      <a:defRPr sz="86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318">
          <p15:clr>
            <a:srgbClr val="A4A3A4"/>
          </p15:clr>
        </p15:guide>
        <p15:guide id="2" orient="horz" pos="288">
          <p15:clr>
            <a:srgbClr val="A4A3A4"/>
          </p15:clr>
        </p15:guide>
        <p15:guide id="3" orient="horz" pos="20160">
          <p15:clr>
            <a:srgbClr val="A4A3A4"/>
          </p15:clr>
        </p15:guide>
        <p15:guide id="4" orient="horz">
          <p15:clr>
            <a:srgbClr val="A4A3A4"/>
          </p15:clr>
        </p15:guide>
        <p15:guide id="5" pos="6708">
          <p15:clr>
            <a:srgbClr val="A4A3A4"/>
          </p15:clr>
        </p15:guide>
        <p15:guide id="6" pos="20904">
          <p15:clr>
            <a:srgbClr val="A4A3A4"/>
          </p15:clr>
        </p15:guide>
        <p15:guide id="7" pos="7082">
          <p15:clr>
            <a:srgbClr val="A4A3A4"/>
          </p15:clr>
        </p15:guide>
        <p15:guide id="8" pos="20582">
          <p15:clr>
            <a:srgbClr val="A4A3A4"/>
          </p15:clr>
        </p15:guide>
        <p15:guide id="9" pos="27330">
          <p15:clr>
            <a:srgbClr val="A4A3A4"/>
          </p15:clr>
        </p15:guide>
        <p15:guide id="10" pos="326">
          <p15:clr>
            <a:srgbClr val="A4A3A4"/>
          </p15:clr>
        </p15:guide>
      </p15:sldGuideLst>
    </p:ext>
    <p:ext uri="{2D200454-40CA-4A62-9FC3-DE9A4176ACB9}">
      <p15:notesGuideLst xmlns:p15="http://schemas.microsoft.com/office/powerpoint/2012/main">
        <p15:guide id="1" orient="horz" pos="13681">
          <p15:clr>
            <a:srgbClr val="A4A3A4"/>
          </p15:clr>
        </p15:guide>
        <p15:guide id="2" pos="10225">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KOTOULAS" initials="AK" lastIdx="2" clrIdx="0"/>
  <p:cmAuthor id="1" name="A.KOTOULAS" initials="HELP" lastIdx="1" clrIdx="1"/>
  <p:cmAuthor id="2" name="A.KOTOULAS" initials="HELP - " lastIdx="1" clrIdx="2"/>
  <p:cmAuthor id="3" name="PosterPresentations.com - 510.649.3001" initials="HELP - " lastIdx="1" clrIdx="3"/>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3F5FA"/>
    <a:srgbClr val="CDD2DE"/>
    <a:srgbClr val="E3E9E5"/>
    <a:srgbClr val="3B7193"/>
    <a:srgbClr val="2C556E"/>
    <a:srgbClr val="E7E7E5"/>
    <a:srgbClr val="E4E7E8"/>
    <a:srgbClr val="EDE8DF"/>
    <a:srgbClr val="E0E9EC"/>
    <a:srgbClr val="FFFF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538" autoAdjust="0"/>
    <p:restoredTop sz="94464" autoAdjust="0"/>
  </p:normalViewPr>
  <p:slideViewPr>
    <p:cSldViewPr snapToGrid="0" snapToObjects="1" showGuides="1">
      <p:cViewPr>
        <p:scale>
          <a:sx n="65" d="100"/>
          <a:sy n="65" d="100"/>
        </p:scale>
        <p:origin x="5416" y="144"/>
      </p:cViewPr>
      <p:guideLst>
        <p:guide orient="horz" pos="3318"/>
        <p:guide orient="horz" pos="288"/>
        <p:guide orient="horz" pos="20160"/>
        <p:guide orient="horz"/>
        <p:guide pos="6708"/>
        <p:guide pos="20904"/>
        <p:guide pos="7082"/>
        <p:guide pos="20582"/>
        <p:guide pos="27330"/>
        <p:guide pos="326"/>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snapToObjects="1" showGuides="1">
      <p:cViewPr varScale="1">
        <p:scale>
          <a:sx n="77" d="100"/>
          <a:sy n="77" d="100"/>
        </p:scale>
        <p:origin x="-3138" y="-108"/>
      </p:cViewPr>
      <p:guideLst>
        <p:guide orient="horz" pos="13681"/>
        <p:guide pos="10225"/>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notesMaster" Target="notesMasters/notesMaster1.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commentAuthors" Target="commentAuthor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55473AE-E2CA-1241-913B-DDF7083EBA73}" type="doc">
      <dgm:prSet loTypeId="urn:microsoft.com/office/officeart/2005/8/layout/process1" loCatId="" qsTypeId="urn:microsoft.com/office/officeart/2005/8/quickstyle/simple1" qsCatId="simple" csTypeId="urn:microsoft.com/office/officeart/2005/8/colors/accent1_2" csCatId="accent1" phldr="1"/>
      <dgm:spPr/>
    </dgm:pt>
    <dgm:pt modelId="{CAD0EE57-0823-FB49-A529-C4A2DF1EA4C9}">
      <dgm:prSet phldrT="[Text]" custT="1"/>
      <dgm:spPr>
        <a:solidFill>
          <a:schemeClr val="accent6">
            <a:lumMod val="60000"/>
            <a:lumOff val="40000"/>
          </a:schemeClr>
        </a:solidFill>
      </dgm:spPr>
      <dgm:t>
        <a:bodyPr/>
        <a:lstStyle/>
        <a:p>
          <a:pPr>
            <a:buFont typeface="Arial" pitchFamily="34" charset="0"/>
            <a:buChar char="•"/>
          </a:pPr>
          <a:r>
            <a:rPr lang="en-US" sz="2400" dirty="0">
              <a:solidFill>
                <a:schemeClr val="tx1"/>
              </a:solidFill>
              <a:latin typeface="+mn-lt"/>
            </a:rPr>
            <a:t>Matched betting service</a:t>
          </a:r>
          <a:endParaRPr lang="en-US" sz="2400" dirty="0">
            <a:solidFill>
              <a:schemeClr val="tx1"/>
            </a:solidFill>
          </a:endParaRPr>
        </a:p>
      </dgm:t>
    </dgm:pt>
    <dgm:pt modelId="{E81918F2-402E-4441-B933-FDAB62C2E261}" type="parTrans" cxnId="{8B574B60-C9AF-904C-9F93-E6393FAD64EE}">
      <dgm:prSet/>
      <dgm:spPr/>
      <dgm:t>
        <a:bodyPr/>
        <a:lstStyle/>
        <a:p>
          <a:endParaRPr lang="en-US"/>
        </a:p>
      </dgm:t>
    </dgm:pt>
    <dgm:pt modelId="{96F5AB90-4AD7-B64C-AC20-CFCE0708B992}" type="sibTrans" cxnId="{8B574B60-C9AF-904C-9F93-E6393FAD64EE}">
      <dgm:prSet/>
      <dgm:spPr>
        <a:noFill/>
      </dgm:spPr>
      <dgm:t>
        <a:bodyPr/>
        <a:lstStyle/>
        <a:p>
          <a:endParaRPr lang="en-US"/>
        </a:p>
      </dgm:t>
    </dgm:pt>
    <dgm:pt modelId="{7B836BD1-4F6D-7248-B891-4778FDC4CB69}">
      <dgm:prSet phldrT="[Text]" custT="1"/>
      <dgm:spPr>
        <a:solidFill>
          <a:schemeClr val="accent6">
            <a:lumMod val="60000"/>
            <a:lumOff val="40000"/>
          </a:schemeClr>
        </a:solidFill>
      </dgm:spPr>
      <dgm:t>
        <a:bodyPr/>
        <a:lstStyle/>
        <a:p>
          <a:pPr>
            <a:buFont typeface="Arial" pitchFamily="34" charset="0"/>
            <a:buChar char="•"/>
          </a:pPr>
          <a:r>
            <a:rPr lang="en-US" sz="2400" dirty="0">
              <a:solidFill>
                <a:schemeClr val="tx1"/>
              </a:solidFill>
              <a:latin typeface="+mn-lt"/>
            </a:rPr>
            <a:t>Arbitrage betting</a:t>
          </a:r>
          <a:endParaRPr lang="en-US" sz="2400" dirty="0">
            <a:solidFill>
              <a:schemeClr val="tx1"/>
            </a:solidFill>
          </a:endParaRPr>
        </a:p>
      </dgm:t>
    </dgm:pt>
    <dgm:pt modelId="{53F15537-3FBB-774D-8D00-FEB83E6A4DBD}" type="parTrans" cxnId="{E9D4B214-3F99-DD43-BED1-7A0EA2B27CE6}">
      <dgm:prSet/>
      <dgm:spPr/>
      <dgm:t>
        <a:bodyPr/>
        <a:lstStyle/>
        <a:p>
          <a:endParaRPr lang="en-US"/>
        </a:p>
      </dgm:t>
    </dgm:pt>
    <dgm:pt modelId="{068608AF-9DA8-5A4C-A101-4B2EBB2DC548}" type="sibTrans" cxnId="{E9D4B214-3F99-DD43-BED1-7A0EA2B27CE6}">
      <dgm:prSet/>
      <dgm:spPr>
        <a:noFill/>
      </dgm:spPr>
      <dgm:t>
        <a:bodyPr/>
        <a:lstStyle/>
        <a:p>
          <a:endParaRPr lang="en-US"/>
        </a:p>
      </dgm:t>
    </dgm:pt>
    <dgm:pt modelId="{60E2CC6B-01C3-224E-9017-A23D4DB92B20}">
      <dgm:prSet phldrT="[Text]" custT="1"/>
      <dgm:spPr>
        <a:solidFill>
          <a:schemeClr val="accent6">
            <a:lumMod val="60000"/>
            <a:lumOff val="40000"/>
          </a:schemeClr>
        </a:solidFill>
      </dgm:spPr>
      <dgm:t>
        <a:bodyPr/>
        <a:lstStyle/>
        <a:p>
          <a:pPr>
            <a:buFont typeface="Arial" pitchFamily="34" charset="0"/>
            <a:buChar char="•"/>
          </a:pPr>
          <a:r>
            <a:rPr lang="en-US" sz="2400" dirty="0">
              <a:solidFill>
                <a:schemeClr val="tx1"/>
              </a:solidFill>
              <a:latin typeface="+mn-lt"/>
            </a:rPr>
            <a:t>AI betting </a:t>
          </a:r>
          <a:endParaRPr lang="en-US" sz="2400" dirty="0">
            <a:solidFill>
              <a:schemeClr val="tx1"/>
            </a:solidFill>
          </a:endParaRPr>
        </a:p>
      </dgm:t>
    </dgm:pt>
    <dgm:pt modelId="{8CE360E0-D703-A044-A78C-F3B0EF26EF8D}" type="parTrans" cxnId="{AF8C72DB-BAB9-D04D-A898-B65ED45A5056}">
      <dgm:prSet/>
      <dgm:spPr/>
      <dgm:t>
        <a:bodyPr/>
        <a:lstStyle/>
        <a:p>
          <a:endParaRPr lang="en-US"/>
        </a:p>
      </dgm:t>
    </dgm:pt>
    <dgm:pt modelId="{605F9F92-593E-0F47-A51D-2C745FA3B20E}" type="sibTrans" cxnId="{AF8C72DB-BAB9-D04D-A898-B65ED45A5056}">
      <dgm:prSet/>
      <dgm:spPr/>
      <dgm:t>
        <a:bodyPr/>
        <a:lstStyle/>
        <a:p>
          <a:endParaRPr lang="en-US"/>
        </a:p>
      </dgm:t>
    </dgm:pt>
    <dgm:pt modelId="{4BE3385F-BC18-7B43-A141-8B33EB9DBC19}" type="pres">
      <dgm:prSet presAssocID="{755473AE-E2CA-1241-913B-DDF7083EBA73}" presName="Name0" presStyleCnt="0">
        <dgm:presLayoutVars>
          <dgm:dir/>
          <dgm:resizeHandles val="exact"/>
        </dgm:presLayoutVars>
      </dgm:prSet>
      <dgm:spPr/>
    </dgm:pt>
    <dgm:pt modelId="{169A7B4A-8EF4-2E49-8064-F2343A56C139}" type="pres">
      <dgm:prSet presAssocID="{CAD0EE57-0823-FB49-A529-C4A2DF1EA4C9}" presName="node" presStyleLbl="node1" presStyleIdx="0" presStyleCnt="3">
        <dgm:presLayoutVars>
          <dgm:bulletEnabled val="1"/>
        </dgm:presLayoutVars>
      </dgm:prSet>
      <dgm:spPr/>
    </dgm:pt>
    <dgm:pt modelId="{BAF25E2C-12B0-524C-89BA-3822E4DF93E0}" type="pres">
      <dgm:prSet presAssocID="{96F5AB90-4AD7-B64C-AC20-CFCE0708B992}" presName="sibTrans" presStyleLbl="sibTrans2D1" presStyleIdx="0" presStyleCnt="2"/>
      <dgm:spPr/>
    </dgm:pt>
    <dgm:pt modelId="{71654CE4-7726-0646-BDC6-224E73587864}" type="pres">
      <dgm:prSet presAssocID="{96F5AB90-4AD7-B64C-AC20-CFCE0708B992}" presName="connectorText" presStyleLbl="sibTrans2D1" presStyleIdx="0" presStyleCnt="2"/>
      <dgm:spPr/>
    </dgm:pt>
    <dgm:pt modelId="{99EBA597-A835-004F-AFC9-DCF75E042315}" type="pres">
      <dgm:prSet presAssocID="{7B836BD1-4F6D-7248-B891-4778FDC4CB69}" presName="node" presStyleLbl="node1" presStyleIdx="1" presStyleCnt="3">
        <dgm:presLayoutVars>
          <dgm:bulletEnabled val="1"/>
        </dgm:presLayoutVars>
      </dgm:prSet>
      <dgm:spPr/>
    </dgm:pt>
    <dgm:pt modelId="{9811AD6D-11F2-1E49-A39B-8C1D051249C5}" type="pres">
      <dgm:prSet presAssocID="{068608AF-9DA8-5A4C-A101-4B2EBB2DC548}" presName="sibTrans" presStyleLbl="sibTrans2D1" presStyleIdx="1" presStyleCnt="2"/>
      <dgm:spPr/>
    </dgm:pt>
    <dgm:pt modelId="{E346F970-11EC-514C-895A-2F42306771A4}" type="pres">
      <dgm:prSet presAssocID="{068608AF-9DA8-5A4C-A101-4B2EBB2DC548}" presName="connectorText" presStyleLbl="sibTrans2D1" presStyleIdx="1" presStyleCnt="2"/>
      <dgm:spPr/>
    </dgm:pt>
    <dgm:pt modelId="{B594D675-6504-ED42-91E5-26E5D6FE31A9}" type="pres">
      <dgm:prSet presAssocID="{60E2CC6B-01C3-224E-9017-A23D4DB92B20}" presName="node" presStyleLbl="node1" presStyleIdx="2" presStyleCnt="3">
        <dgm:presLayoutVars>
          <dgm:bulletEnabled val="1"/>
        </dgm:presLayoutVars>
      </dgm:prSet>
      <dgm:spPr/>
    </dgm:pt>
  </dgm:ptLst>
  <dgm:cxnLst>
    <dgm:cxn modelId="{E9D4B214-3F99-DD43-BED1-7A0EA2B27CE6}" srcId="{755473AE-E2CA-1241-913B-DDF7083EBA73}" destId="{7B836BD1-4F6D-7248-B891-4778FDC4CB69}" srcOrd="1" destOrd="0" parTransId="{53F15537-3FBB-774D-8D00-FEB83E6A4DBD}" sibTransId="{068608AF-9DA8-5A4C-A101-4B2EBB2DC548}"/>
    <dgm:cxn modelId="{5E1C9040-2DC1-6347-B15F-58A228039BD1}" type="presOf" srcId="{60E2CC6B-01C3-224E-9017-A23D4DB92B20}" destId="{B594D675-6504-ED42-91E5-26E5D6FE31A9}" srcOrd="0" destOrd="0" presId="urn:microsoft.com/office/officeart/2005/8/layout/process1"/>
    <dgm:cxn modelId="{D588C64D-C902-9B44-B81D-1C12DE8782D4}" type="presOf" srcId="{755473AE-E2CA-1241-913B-DDF7083EBA73}" destId="{4BE3385F-BC18-7B43-A141-8B33EB9DBC19}" srcOrd="0" destOrd="0" presId="urn:microsoft.com/office/officeart/2005/8/layout/process1"/>
    <dgm:cxn modelId="{8B574B60-C9AF-904C-9F93-E6393FAD64EE}" srcId="{755473AE-E2CA-1241-913B-DDF7083EBA73}" destId="{CAD0EE57-0823-FB49-A529-C4A2DF1EA4C9}" srcOrd="0" destOrd="0" parTransId="{E81918F2-402E-4441-B933-FDAB62C2E261}" sibTransId="{96F5AB90-4AD7-B64C-AC20-CFCE0708B992}"/>
    <dgm:cxn modelId="{F30B1174-3D40-8642-BD85-CDDBEE6CD239}" type="presOf" srcId="{CAD0EE57-0823-FB49-A529-C4A2DF1EA4C9}" destId="{169A7B4A-8EF4-2E49-8064-F2343A56C139}" srcOrd="0" destOrd="0" presId="urn:microsoft.com/office/officeart/2005/8/layout/process1"/>
    <dgm:cxn modelId="{6EF0D88C-6943-044A-B22D-EAC564BA8E08}" type="presOf" srcId="{96F5AB90-4AD7-B64C-AC20-CFCE0708B992}" destId="{71654CE4-7726-0646-BDC6-224E73587864}" srcOrd="1" destOrd="0" presId="urn:microsoft.com/office/officeart/2005/8/layout/process1"/>
    <dgm:cxn modelId="{CBE908A5-0936-F643-A98D-5973036FDA02}" type="presOf" srcId="{7B836BD1-4F6D-7248-B891-4778FDC4CB69}" destId="{99EBA597-A835-004F-AFC9-DCF75E042315}" srcOrd="0" destOrd="0" presId="urn:microsoft.com/office/officeart/2005/8/layout/process1"/>
    <dgm:cxn modelId="{3184C2A8-A31E-AC47-9FB4-FF0A9545AC02}" type="presOf" srcId="{068608AF-9DA8-5A4C-A101-4B2EBB2DC548}" destId="{E346F970-11EC-514C-895A-2F42306771A4}" srcOrd="1" destOrd="0" presId="urn:microsoft.com/office/officeart/2005/8/layout/process1"/>
    <dgm:cxn modelId="{F857E0D2-C39F-334F-B893-CB4E8C8151A4}" type="presOf" srcId="{068608AF-9DA8-5A4C-A101-4B2EBB2DC548}" destId="{9811AD6D-11F2-1E49-A39B-8C1D051249C5}" srcOrd="0" destOrd="0" presId="urn:microsoft.com/office/officeart/2005/8/layout/process1"/>
    <dgm:cxn modelId="{AF8C72DB-BAB9-D04D-A898-B65ED45A5056}" srcId="{755473AE-E2CA-1241-913B-DDF7083EBA73}" destId="{60E2CC6B-01C3-224E-9017-A23D4DB92B20}" srcOrd="2" destOrd="0" parTransId="{8CE360E0-D703-A044-A78C-F3B0EF26EF8D}" sibTransId="{605F9F92-593E-0F47-A51D-2C745FA3B20E}"/>
    <dgm:cxn modelId="{E376EDF9-FD37-0545-A1F2-A7396A57EA2E}" type="presOf" srcId="{96F5AB90-4AD7-B64C-AC20-CFCE0708B992}" destId="{BAF25E2C-12B0-524C-89BA-3822E4DF93E0}" srcOrd="0" destOrd="0" presId="urn:microsoft.com/office/officeart/2005/8/layout/process1"/>
    <dgm:cxn modelId="{059701D8-370A-FA41-A8BB-38CC79714378}" type="presParOf" srcId="{4BE3385F-BC18-7B43-A141-8B33EB9DBC19}" destId="{169A7B4A-8EF4-2E49-8064-F2343A56C139}" srcOrd="0" destOrd="0" presId="urn:microsoft.com/office/officeart/2005/8/layout/process1"/>
    <dgm:cxn modelId="{C8C9880D-FDD0-1C46-89FF-E2639C9F7151}" type="presParOf" srcId="{4BE3385F-BC18-7B43-A141-8B33EB9DBC19}" destId="{BAF25E2C-12B0-524C-89BA-3822E4DF93E0}" srcOrd="1" destOrd="0" presId="urn:microsoft.com/office/officeart/2005/8/layout/process1"/>
    <dgm:cxn modelId="{F884FDED-88BE-9147-9135-F7926BE62222}" type="presParOf" srcId="{BAF25E2C-12B0-524C-89BA-3822E4DF93E0}" destId="{71654CE4-7726-0646-BDC6-224E73587864}" srcOrd="0" destOrd="0" presId="urn:microsoft.com/office/officeart/2005/8/layout/process1"/>
    <dgm:cxn modelId="{B68AD717-B6A2-0A47-906F-D0C1B5BC1D97}" type="presParOf" srcId="{4BE3385F-BC18-7B43-A141-8B33EB9DBC19}" destId="{99EBA597-A835-004F-AFC9-DCF75E042315}" srcOrd="2" destOrd="0" presId="urn:microsoft.com/office/officeart/2005/8/layout/process1"/>
    <dgm:cxn modelId="{F8339352-4C98-1E49-ABEA-9D5A4C6AE03E}" type="presParOf" srcId="{4BE3385F-BC18-7B43-A141-8B33EB9DBC19}" destId="{9811AD6D-11F2-1E49-A39B-8C1D051249C5}" srcOrd="3" destOrd="0" presId="urn:microsoft.com/office/officeart/2005/8/layout/process1"/>
    <dgm:cxn modelId="{BB2E9FA1-DCEF-7645-9EC9-BB504484BDA7}" type="presParOf" srcId="{9811AD6D-11F2-1E49-A39B-8C1D051249C5}" destId="{E346F970-11EC-514C-895A-2F42306771A4}" srcOrd="0" destOrd="0" presId="urn:microsoft.com/office/officeart/2005/8/layout/process1"/>
    <dgm:cxn modelId="{55927F86-F63D-754F-9093-235C0CD1532F}" type="presParOf" srcId="{4BE3385F-BC18-7B43-A141-8B33EB9DBC19}" destId="{B594D675-6504-ED42-91E5-26E5D6FE31A9}" srcOrd="4" destOrd="0" presId="urn:microsoft.com/office/officeart/2005/8/layout/process1"/>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9A7B4A-8EF4-2E49-8064-F2343A56C139}">
      <dsp:nvSpPr>
        <dsp:cNvPr id="0" name=""/>
        <dsp:cNvSpPr/>
      </dsp:nvSpPr>
      <dsp:spPr>
        <a:xfrm>
          <a:off x="5214" y="800277"/>
          <a:ext cx="1558672" cy="1285905"/>
        </a:xfrm>
        <a:prstGeom prst="roundRect">
          <a:avLst>
            <a:gd name="adj" fmla="val 10000"/>
          </a:avLst>
        </a:prstGeom>
        <a:solidFill>
          <a:schemeClr val="accent6">
            <a:lumMod val="60000"/>
            <a:lum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Font typeface="Arial" pitchFamily="34" charset="0"/>
            <a:buNone/>
          </a:pPr>
          <a:r>
            <a:rPr lang="en-US" sz="2400" kern="1200" dirty="0">
              <a:solidFill>
                <a:schemeClr val="tx1"/>
              </a:solidFill>
              <a:latin typeface="+mn-lt"/>
            </a:rPr>
            <a:t>Matched betting service</a:t>
          </a:r>
          <a:endParaRPr lang="en-US" sz="2400" kern="1200" dirty="0">
            <a:solidFill>
              <a:schemeClr val="tx1"/>
            </a:solidFill>
          </a:endParaRPr>
        </a:p>
      </dsp:txBody>
      <dsp:txXfrm>
        <a:off x="42877" y="837940"/>
        <a:ext cx="1483346" cy="1210579"/>
      </dsp:txXfrm>
    </dsp:sp>
    <dsp:sp modelId="{BAF25E2C-12B0-524C-89BA-3822E4DF93E0}">
      <dsp:nvSpPr>
        <dsp:cNvPr id="0" name=""/>
        <dsp:cNvSpPr/>
      </dsp:nvSpPr>
      <dsp:spPr>
        <a:xfrm>
          <a:off x="1719755" y="1249954"/>
          <a:ext cx="330438" cy="386550"/>
        </a:xfrm>
        <a:prstGeom prst="rightArrow">
          <a:avLst>
            <a:gd name="adj1" fmla="val 60000"/>
            <a:gd name="adj2" fmla="val 50000"/>
          </a:avLst>
        </a:prstGeom>
        <a:no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1719755" y="1327264"/>
        <a:ext cx="231307" cy="231930"/>
      </dsp:txXfrm>
    </dsp:sp>
    <dsp:sp modelId="{99EBA597-A835-004F-AFC9-DCF75E042315}">
      <dsp:nvSpPr>
        <dsp:cNvPr id="0" name=""/>
        <dsp:cNvSpPr/>
      </dsp:nvSpPr>
      <dsp:spPr>
        <a:xfrm>
          <a:off x="2187357" y="800277"/>
          <a:ext cx="1558672" cy="1285905"/>
        </a:xfrm>
        <a:prstGeom prst="roundRect">
          <a:avLst>
            <a:gd name="adj" fmla="val 10000"/>
          </a:avLst>
        </a:prstGeom>
        <a:solidFill>
          <a:schemeClr val="accent6">
            <a:lumMod val="60000"/>
            <a:lum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Font typeface="Arial" pitchFamily="34" charset="0"/>
            <a:buNone/>
          </a:pPr>
          <a:r>
            <a:rPr lang="en-US" sz="2400" kern="1200" dirty="0">
              <a:solidFill>
                <a:schemeClr val="tx1"/>
              </a:solidFill>
              <a:latin typeface="+mn-lt"/>
            </a:rPr>
            <a:t>Arbitrage betting</a:t>
          </a:r>
          <a:endParaRPr lang="en-US" sz="2400" kern="1200" dirty="0">
            <a:solidFill>
              <a:schemeClr val="tx1"/>
            </a:solidFill>
          </a:endParaRPr>
        </a:p>
      </dsp:txBody>
      <dsp:txXfrm>
        <a:off x="2225020" y="837940"/>
        <a:ext cx="1483346" cy="1210579"/>
      </dsp:txXfrm>
    </dsp:sp>
    <dsp:sp modelId="{9811AD6D-11F2-1E49-A39B-8C1D051249C5}">
      <dsp:nvSpPr>
        <dsp:cNvPr id="0" name=""/>
        <dsp:cNvSpPr/>
      </dsp:nvSpPr>
      <dsp:spPr>
        <a:xfrm>
          <a:off x="3901897" y="1249954"/>
          <a:ext cx="330438" cy="386550"/>
        </a:xfrm>
        <a:prstGeom prst="rightArrow">
          <a:avLst>
            <a:gd name="adj1" fmla="val 60000"/>
            <a:gd name="adj2" fmla="val 50000"/>
          </a:avLst>
        </a:prstGeom>
        <a:no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3901897" y="1327264"/>
        <a:ext cx="231307" cy="231930"/>
      </dsp:txXfrm>
    </dsp:sp>
    <dsp:sp modelId="{B594D675-6504-ED42-91E5-26E5D6FE31A9}">
      <dsp:nvSpPr>
        <dsp:cNvPr id="0" name=""/>
        <dsp:cNvSpPr/>
      </dsp:nvSpPr>
      <dsp:spPr>
        <a:xfrm>
          <a:off x="4369499" y="800277"/>
          <a:ext cx="1558672" cy="1285905"/>
        </a:xfrm>
        <a:prstGeom prst="roundRect">
          <a:avLst>
            <a:gd name="adj" fmla="val 10000"/>
          </a:avLst>
        </a:prstGeom>
        <a:solidFill>
          <a:schemeClr val="accent6">
            <a:lumMod val="60000"/>
            <a:lum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Font typeface="Arial" pitchFamily="34" charset="0"/>
            <a:buNone/>
          </a:pPr>
          <a:r>
            <a:rPr lang="en-US" sz="2400" kern="1200" dirty="0">
              <a:solidFill>
                <a:schemeClr val="tx1"/>
              </a:solidFill>
              <a:latin typeface="+mn-lt"/>
            </a:rPr>
            <a:t>AI betting </a:t>
          </a:r>
          <a:endParaRPr lang="en-US" sz="2400" kern="1200" dirty="0">
            <a:solidFill>
              <a:schemeClr val="tx1"/>
            </a:solidFill>
          </a:endParaRPr>
        </a:p>
      </dsp:txBody>
      <dsp:txXfrm>
        <a:off x="4407162" y="837940"/>
        <a:ext cx="1483346" cy="1210579"/>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14067208" cy="2171779"/>
          </a:xfrm>
          <a:prstGeom prst="rect">
            <a:avLst/>
          </a:prstGeom>
        </p:spPr>
        <p:txBody>
          <a:bodyPr vert="horz" lIns="433700" tIns="216850" rIns="433700" bIns="216850" rtlCol="0"/>
          <a:lstStyle>
            <a:lvl1pPr algn="l">
              <a:defRPr sz="5700"/>
            </a:lvl1pPr>
          </a:lstStyle>
          <a:p>
            <a:endParaRPr lang="en-US" dirty="0"/>
          </a:p>
        </p:txBody>
      </p:sp>
      <p:sp>
        <p:nvSpPr>
          <p:cNvPr id="3" name="Date Placeholder 2"/>
          <p:cNvSpPr>
            <a:spLocks noGrp="1"/>
          </p:cNvSpPr>
          <p:nvPr>
            <p:ph type="dt" idx="1"/>
          </p:nvPr>
        </p:nvSpPr>
        <p:spPr>
          <a:xfrm>
            <a:off x="18388068" y="0"/>
            <a:ext cx="14067208" cy="2171779"/>
          </a:xfrm>
          <a:prstGeom prst="rect">
            <a:avLst/>
          </a:prstGeom>
        </p:spPr>
        <p:txBody>
          <a:bodyPr vert="horz" lIns="433700" tIns="216850" rIns="433700" bIns="216850" rtlCol="0"/>
          <a:lstStyle>
            <a:lvl1pPr algn="r">
              <a:defRPr sz="5700"/>
            </a:lvl1pPr>
          </a:lstStyle>
          <a:p>
            <a:fld id="{E6CC2317-6751-4CD4-9995-8782DD78E936}" type="datetimeFigureOut">
              <a:rPr lang="en-US" smtClean="0"/>
              <a:pPr/>
              <a:t>5/12/18</a:t>
            </a:fld>
            <a:endParaRPr lang="en-US" dirty="0"/>
          </a:p>
        </p:txBody>
      </p:sp>
      <p:sp>
        <p:nvSpPr>
          <p:cNvPr id="4" name="Slide Image Placeholder 3"/>
          <p:cNvSpPr>
            <a:spLocks noGrp="1" noRot="1" noChangeAspect="1"/>
          </p:cNvSpPr>
          <p:nvPr>
            <p:ph type="sldImg" idx="2"/>
          </p:nvPr>
        </p:nvSpPr>
        <p:spPr>
          <a:xfrm>
            <a:off x="5373688" y="3257550"/>
            <a:ext cx="21715412" cy="16287750"/>
          </a:xfrm>
          <a:prstGeom prst="rect">
            <a:avLst/>
          </a:prstGeom>
          <a:noFill/>
          <a:ln w="12700">
            <a:solidFill>
              <a:prstClr val="black"/>
            </a:solidFill>
          </a:ln>
        </p:spPr>
        <p:txBody>
          <a:bodyPr vert="horz" lIns="433700" tIns="216850" rIns="433700" bIns="216850" rtlCol="0" anchor="ctr"/>
          <a:lstStyle/>
          <a:p>
            <a:endParaRPr lang="en-US" dirty="0"/>
          </a:p>
        </p:txBody>
      </p:sp>
      <p:sp>
        <p:nvSpPr>
          <p:cNvPr id="5" name="Notes Placeholder 4"/>
          <p:cNvSpPr>
            <a:spLocks noGrp="1"/>
          </p:cNvSpPr>
          <p:nvPr>
            <p:ph type="body" sz="quarter" idx="3"/>
          </p:nvPr>
        </p:nvSpPr>
        <p:spPr>
          <a:xfrm>
            <a:off x="3246279" y="20631904"/>
            <a:ext cx="25970230" cy="19546015"/>
          </a:xfrm>
          <a:prstGeom prst="rect">
            <a:avLst/>
          </a:prstGeom>
        </p:spPr>
        <p:txBody>
          <a:bodyPr vert="horz" lIns="433700" tIns="216850" rIns="433700" bIns="21685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41256270"/>
            <a:ext cx="14067208" cy="2171779"/>
          </a:xfrm>
          <a:prstGeom prst="rect">
            <a:avLst/>
          </a:prstGeom>
        </p:spPr>
        <p:txBody>
          <a:bodyPr vert="horz" lIns="433700" tIns="216850" rIns="433700" bIns="216850" rtlCol="0" anchor="b"/>
          <a:lstStyle>
            <a:lvl1pPr algn="l">
              <a:defRPr sz="5700"/>
            </a:lvl1pPr>
          </a:lstStyle>
          <a:p>
            <a:endParaRPr lang="en-US" dirty="0"/>
          </a:p>
        </p:txBody>
      </p:sp>
      <p:sp>
        <p:nvSpPr>
          <p:cNvPr id="7" name="Slide Number Placeholder 6"/>
          <p:cNvSpPr>
            <a:spLocks noGrp="1"/>
          </p:cNvSpPr>
          <p:nvPr>
            <p:ph type="sldNum" sz="quarter" idx="5"/>
          </p:nvPr>
        </p:nvSpPr>
        <p:spPr>
          <a:xfrm>
            <a:off x="18388068" y="41256270"/>
            <a:ext cx="14067208" cy="2171779"/>
          </a:xfrm>
          <a:prstGeom prst="rect">
            <a:avLst/>
          </a:prstGeom>
        </p:spPr>
        <p:txBody>
          <a:bodyPr vert="horz" lIns="433700" tIns="216850" rIns="433700" bIns="216850" rtlCol="0" anchor="b"/>
          <a:lstStyle>
            <a:lvl1pPr algn="r">
              <a:defRPr sz="5700"/>
            </a:lvl1pPr>
          </a:lstStyle>
          <a:p>
            <a:fld id="{26A1A87D-CAF7-4BDC-A0D3-C0DBEDE81619}" type="slidenum">
              <a:rPr lang="en-US" smtClean="0"/>
              <a:pPr/>
              <a:t>‹#›</a:t>
            </a:fld>
            <a:endParaRPr lang="en-US" dirty="0"/>
          </a:p>
        </p:txBody>
      </p:sp>
    </p:spTree>
    <p:extLst>
      <p:ext uri="{BB962C8B-B14F-4D97-AF65-F5344CB8AC3E}">
        <p14:creationId xmlns:p14="http://schemas.microsoft.com/office/powerpoint/2010/main" val="1119091248"/>
      </p:ext>
    </p:extLst>
  </p:cSld>
  <p:clrMap bg1="lt1" tx1="dk1" bg2="lt2" tx2="dk2" accent1="accent1" accent2="accent2" accent3="accent3" accent4="accent4" accent5="accent5" accent6="accent6" hlink="hlink" folHlink="folHlink"/>
  <p:notesStyle>
    <a:lvl1pPr marL="0" algn="l" defTabSz="4388900" rtl="0" eaLnBrk="1" latinLnBrk="0" hangingPunct="1">
      <a:defRPr sz="5800" kern="1200">
        <a:solidFill>
          <a:schemeClr val="tx1"/>
        </a:solidFill>
        <a:latin typeface="+mn-lt"/>
        <a:ea typeface="+mn-ea"/>
        <a:cs typeface="+mn-cs"/>
      </a:defRPr>
    </a:lvl1pPr>
    <a:lvl2pPr marL="2194451" algn="l" defTabSz="4388900" rtl="0" eaLnBrk="1" latinLnBrk="0" hangingPunct="1">
      <a:defRPr sz="5800" kern="1200">
        <a:solidFill>
          <a:schemeClr val="tx1"/>
        </a:solidFill>
        <a:latin typeface="+mn-lt"/>
        <a:ea typeface="+mn-ea"/>
        <a:cs typeface="+mn-cs"/>
      </a:defRPr>
    </a:lvl2pPr>
    <a:lvl3pPr marL="4388900" algn="l" defTabSz="4388900" rtl="0" eaLnBrk="1" latinLnBrk="0" hangingPunct="1">
      <a:defRPr sz="5800" kern="1200">
        <a:solidFill>
          <a:schemeClr val="tx1"/>
        </a:solidFill>
        <a:latin typeface="+mn-lt"/>
        <a:ea typeface="+mn-ea"/>
        <a:cs typeface="+mn-cs"/>
      </a:defRPr>
    </a:lvl3pPr>
    <a:lvl4pPr marL="6583351" algn="l" defTabSz="4388900" rtl="0" eaLnBrk="1" latinLnBrk="0" hangingPunct="1">
      <a:defRPr sz="5800" kern="1200">
        <a:solidFill>
          <a:schemeClr val="tx1"/>
        </a:solidFill>
        <a:latin typeface="+mn-lt"/>
        <a:ea typeface="+mn-ea"/>
        <a:cs typeface="+mn-cs"/>
      </a:defRPr>
    </a:lvl4pPr>
    <a:lvl5pPr marL="8777801" algn="l" defTabSz="4388900" rtl="0" eaLnBrk="1" latinLnBrk="0" hangingPunct="1">
      <a:defRPr sz="5800" kern="1200">
        <a:solidFill>
          <a:schemeClr val="tx1"/>
        </a:solidFill>
        <a:latin typeface="+mn-lt"/>
        <a:ea typeface="+mn-ea"/>
        <a:cs typeface="+mn-cs"/>
      </a:defRPr>
    </a:lvl5pPr>
    <a:lvl6pPr marL="10972252" algn="l" defTabSz="4388900" rtl="0" eaLnBrk="1" latinLnBrk="0" hangingPunct="1">
      <a:defRPr sz="5800" kern="1200">
        <a:solidFill>
          <a:schemeClr val="tx1"/>
        </a:solidFill>
        <a:latin typeface="+mn-lt"/>
        <a:ea typeface="+mn-ea"/>
        <a:cs typeface="+mn-cs"/>
      </a:defRPr>
    </a:lvl6pPr>
    <a:lvl7pPr marL="13166703" algn="l" defTabSz="4388900" rtl="0" eaLnBrk="1" latinLnBrk="0" hangingPunct="1">
      <a:defRPr sz="5800" kern="1200">
        <a:solidFill>
          <a:schemeClr val="tx1"/>
        </a:solidFill>
        <a:latin typeface="+mn-lt"/>
        <a:ea typeface="+mn-ea"/>
        <a:cs typeface="+mn-cs"/>
      </a:defRPr>
    </a:lvl7pPr>
    <a:lvl8pPr marL="15361152" algn="l" defTabSz="4388900" rtl="0" eaLnBrk="1" latinLnBrk="0" hangingPunct="1">
      <a:defRPr sz="5800" kern="1200">
        <a:solidFill>
          <a:schemeClr val="tx1"/>
        </a:solidFill>
        <a:latin typeface="+mn-lt"/>
        <a:ea typeface="+mn-ea"/>
        <a:cs typeface="+mn-cs"/>
      </a:defRPr>
    </a:lvl8pPr>
    <a:lvl9pPr marL="17555603" algn="l" defTabSz="4388900" rtl="0" eaLnBrk="1" latinLnBrk="0" hangingPunct="1">
      <a:defRPr sz="58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26A1A87D-CAF7-4BDC-A0D3-C0DBEDE81619}" type="slidenum">
              <a:rPr lang="en-US" smtClean="0"/>
              <a:pPr/>
              <a:t>1</a:t>
            </a:fld>
            <a:endParaRPr lang="en-US" dirty="0"/>
          </a:p>
        </p:txBody>
      </p:sp>
    </p:spTree>
    <p:extLst>
      <p:ext uri="{BB962C8B-B14F-4D97-AF65-F5344CB8AC3E}">
        <p14:creationId xmlns:p14="http://schemas.microsoft.com/office/powerpoint/2010/main" val="34975132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tandard 4 columns">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561974" y="5624101"/>
            <a:ext cx="10118733" cy="846363"/>
          </a:xfrm>
          <a:prstGeom prst="rect">
            <a:avLst/>
          </a:prstGeom>
        </p:spPr>
        <p:txBody>
          <a:bodyPr wrap="square" lIns="228589" tIns="228589" rIns="228589" bIns="228589">
            <a:spAutoFit/>
          </a:bodyPr>
          <a:lstStyle>
            <a:lvl1pPr marL="0" indent="0">
              <a:buNone/>
              <a:defRPr sz="2500">
                <a:solidFill>
                  <a:schemeClr val="tx1"/>
                </a:solidFill>
                <a:latin typeface="Times New Roman" panose="02020603050405020304" pitchFamily="18" charset="0"/>
                <a:cs typeface="Times New Roman" panose="02020603050405020304"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6" name="Text Placeholder 5"/>
          <p:cNvSpPr>
            <a:spLocks noGrp="1"/>
          </p:cNvSpPr>
          <p:nvPr>
            <p:ph type="body" sz="quarter" idx="11" hasCustomPrompt="1"/>
          </p:nvPr>
        </p:nvSpPr>
        <p:spPr>
          <a:xfrm>
            <a:off x="561974" y="4870056"/>
            <a:ext cx="10118733"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tx1"/>
                </a:solidFill>
              </a:defRPr>
            </a:lvl1pPr>
          </a:lstStyle>
          <a:p>
            <a:pPr lvl="0"/>
            <a:r>
              <a:rPr lang="en-US" dirty="0"/>
              <a:t>(click to edit) INTRODUCTION or ABSTRACT</a:t>
            </a:r>
          </a:p>
        </p:txBody>
      </p:sp>
      <p:sp>
        <p:nvSpPr>
          <p:cNvPr id="20" name="Text Placeholder 5"/>
          <p:cNvSpPr>
            <a:spLocks noGrp="1"/>
          </p:cNvSpPr>
          <p:nvPr>
            <p:ph type="body" sz="quarter" idx="20" hasCustomPrompt="1"/>
          </p:nvPr>
        </p:nvSpPr>
        <p:spPr>
          <a:xfrm>
            <a:off x="561975" y="13843783"/>
            <a:ext cx="10123487"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tx1"/>
                </a:solidFill>
              </a:defRPr>
            </a:lvl1pPr>
          </a:lstStyle>
          <a:p>
            <a:pPr lvl="0"/>
            <a:r>
              <a:rPr lang="en-US" dirty="0"/>
              <a:t>(click to edit)  OBJECTIVES</a:t>
            </a:r>
          </a:p>
        </p:txBody>
      </p:sp>
      <p:sp>
        <p:nvSpPr>
          <p:cNvPr id="21" name="Text Placeholder 3"/>
          <p:cNvSpPr>
            <a:spLocks noGrp="1"/>
          </p:cNvSpPr>
          <p:nvPr>
            <p:ph type="body" sz="quarter" idx="21" hasCustomPrompt="1"/>
          </p:nvPr>
        </p:nvSpPr>
        <p:spPr>
          <a:xfrm>
            <a:off x="11252201" y="5624102"/>
            <a:ext cx="21421724" cy="846363"/>
          </a:xfrm>
          <a:prstGeom prst="rect">
            <a:avLst/>
          </a:prstGeom>
        </p:spPr>
        <p:txBody>
          <a:bodyPr wrap="square" lIns="228589" tIns="228589" rIns="228589" bIns="228589">
            <a:spAutoFit/>
          </a:bodyPr>
          <a:lstStyle>
            <a:lvl1pPr marL="0" indent="0">
              <a:buNone/>
              <a:defRPr sz="2500">
                <a:solidFill>
                  <a:schemeClr val="tx1"/>
                </a:solidFill>
                <a:latin typeface="Times New Roman" panose="02020603050405020304" pitchFamily="18" charset="0"/>
                <a:cs typeface="Times New Roman" panose="02020603050405020304"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2" name="Text Placeholder 5"/>
          <p:cNvSpPr>
            <a:spLocks noGrp="1"/>
          </p:cNvSpPr>
          <p:nvPr>
            <p:ph type="body" sz="quarter" idx="22" hasCustomPrompt="1"/>
          </p:nvPr>
        </p:nvSpPr>
        <p:spPr>
          <a:xfrm>
            <a:off x="11252201" y="4870057"/>
            <a:ext cx="21421724"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tx1"/>
                </a:solidFill>
              </a:defRPr>
            </a:lvl1pPr>
          </a:lstStyle>
          <a:p>
            <a:pPr lvl="0"/>
            <a:r>
              <a:rPr lang="en-US" dirty="0"/>
              <a:t>(click to edit)  MATERIALS &amp; METHODS</a:t>
            </a:r>
          </a:p>
        </p:txBody>
      </p:sp>
      <p:sp>
        <p:nvSpPr>
          <p:cNvPr id="23" name="Text Placeholder 3"/>
          <p:cNvSpPr>
            <a:spLocks noGrp="1"/>
          </p:cNvSpPr>
          <p:nvPr>
            <p:ph type="body" sz="quarter" idx="23" hasCustomPrompt="1"/>
          </p:nvPr>
        </p:nvSpPr>
        <p:spPr>
          <a:xfrm>
            <a:off x="11252201" y="20152032"/>
            <a:ext cx="21421724" cy="846363"/>
          </a:xfrm>
          <a:prstGeom prst="rect">
            <a:avLst/>
          </a:prstGeom>
        </p:spPr>
        <p:txBody>
          <a:bodyPr wrap="square" lIns="228589" tIns="228589" rIns="228589" bIns="228589">
            <a:spAutoFit/>
          </a:bodyPr>
          <a:lstStyle>
            <a:lvl1pPr marL="0" indent="0">
              <a:buNone/>
              <a:defRPr sz="2500">
                <a:solidFill>
                  <a:schemeClr val="tx1"/>
                </a:solidFill>
                <a:latin typeface="Times New Roman" panose="02020603050405020304" pitchFamily="18" charset="0"/>
                <a:cs typeface="Times New Roman" panose="02020603050405020304"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4" name="Text Placeholder 5"/>
          <p:cNvSpPr>
            <a:spLocks noGrp="1"/>
          </p:cNvSpPr>
          <p:nvPr>
            <p:ph type="body" sz="quarter" idx="24" hasCustomPrompt="1"/>
          </p:nvPr>
        </p:nvSpPr>
        <p:spPr>
          <a:xfrm>
            <a:off x="11252201" y="19397987"/>
            <a:ext cx="21421724"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tx1"/>
                </a:solidFill>
              </a:defRPr>
            </a:lvl1pPr>
          </a:lstStyle>
          <a:p>
            <a:pPr lvl="0"/>
            <a:r>
              <a:rPr lang="en-US" dirty="0"/>
              <a:t>(click to edit)  RESULTS</a:t>
            </a:r>
          </a:p>
        </p:txBody>
      </p:sp>
      <p:sp>
        <p:nvSpPr>
          <p:cNvPr id="25" name="Text Placeholder 5"/>
          <p:cNvSpPr>
            <a:spLocks noGrp="1"/>
          </p:cNvSpPr>
          <p:nvPr>
            <p:ph type="body" sz="quarter" idx="25" hasCustomPrompt="1"/>
          </p:nvPr>
        </p:nvSpPr>
        <p:spPr>
          <a:xfrm>
            <a:off x="33185100" y="4870056"/>
            <a:ext cx="10092489"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tx1"/>
                </a:solidFill>
              </a:defRPr>
            </a:lvl1pPr>
          </a:lstStyle>
          <a:p>
            <a:pPr lvl="0"/>
            <a:r>
              <a:rPr lang="en-US" dirty="0"/>
              <a:t>(click to edit)  CONCLUSIONS</a:t>
            </a:r>
          </a:p>
        </p:txBody>
      </p:sp>
      <p:sp>
        <p:nvSpPr>
          <p:cNvPr id="26" name="Text Placeholder 3"/>
          <p:cNvSpPr>
            <a:spLocks noGrp="1"/>
          </p:cNvSpPr>
          <p:nvPr>
            <p:ph type="body" sz="quarter" idx="26" hasCustomPrompt="1"/>
          </p:nvPr>
        </p:nvSpPr>
        <p:spPr>
          <a:xfrm>
            <a:off x="33185099" y="5624101"/>
            <a:ext cx="10092489" cy="846363"/>
          </a:xfrm>
          <a:prstGeom prst="rect">
            <a:avLst/>
          </a:prstGeom>
        </p:spPr>
        <p:txBody>
          <a:bodyPr wrap="square" lIns="228589" tIns="228589" rIns="228589" bIns="228589">
            <a:spAutoFit/>
          </a:bodyPr>
          <a:lstStyle>
            <a:lvl1pPr marL="0" indent="0">
              <a:buNone/>
              <a:defRPr sz="2500">
                <a:solidFill>
                  <a:schemeClr val="tx1"/>
                </a:solidFill>
                <a:latin typeface="Times New Roman" panose="02020603050405020304" pitchFamily="18" charset="0"/>
                <a:cs typeface="Times New Roman" panose="02020603050405020304"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7" name="Text Placeholder 5"/>
          <p:cNvSpPr>
            <a:spLocks noGrp="1"/>
          </p:cNvSpPr>
          <p:nvPr>
            <p:ph type="body" sz="quarter" idx="27" hasCustomPrompt="1"/>
          </p:nvPr>
        </p:nvSpPr>
        <p:spPr>
          <a:xfrm>
            <a:off x="33185099" y="13903633"/>
            <a:ext cx="10092490"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tx1"/>
                </a:solidFill>
              </a:defRPr>
            </a:lvl1pPr>
          </a:lstStyle>
          <a:p>
            <a:pPr lvl="0"/>
            <a:r>
              <a:rPr lang="en-US" dirty="0"/>
              <a:t>(click to edit)  REFERENCES</a:t>
            </a:r>
          </a:p>
        </p:txBody>
      </p:sp>
      <p:sp>
        <p:nvSpPr>
          <p:cNvPr id="28" name="Text Placeholder 3"/>
          <p:cNvSpPr>
            <a:spLocks noGrp="1"/>
          </p:cNvSpPr>
          <p:nvPr>
            <p:ph type="body" sz="quarter" idx="28" hasCustomPrompt="1"/>
          </p:nvPr>
        </p:nvSpPr>
        <p:spPr>
          <a:xfrm>
            <a:off x="33185098" y="14657678"/>
            <a:ext cx="10092490" cy="846363"/>
          </a:xfrm>
          <a:prstGeom prst="rect">
            <a:avLst/>
          </a:prstGeom>
        </p:spPr>
        <p:txBody>
          <a:bodyPr wrap="square" lIns="228589" tIns="228589" rIns="228589" bIns="228589">
            <a:spAutoFit/>
          </a:bodyPr>
          <a:lstStyle>
            <a:lvl1pPr marL="0" indent="0">
              <a:buNone/>
              <a:defRPr sz="2500">
                <a:solidFill>
                  <a:schemeClr val="tx1"/>
                </a:solidFill>
                <a:latin typeface="Times New Roman" panose="02020603050405020304" pitchFamily="18" charset="0"/>
                <a:cs typeface="Times New Roman" panose="02020603050405020304"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9" name="Text Placeholder 5"/>
          <p:cNvSpPr>
            <a:spLocks noGrp="1"/>
          </p:cNvSpPr>
          <p:nvPr>
            <p:ph type="body" sz="quarter" idx="29" hasCustomPrompt="1"/>
          </p:nvPr>
        </p:nvSpPr>
        <p:spPr>
          <a:xfrm>
            <a:off x="33185096" y="25325677"/>
            <a:ext cx="10092494"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tx1"/>
                </a:solidFill>
              </a:defRPr>
            </a:lvl1pPr>
          </a:lstStyle>
          <a:p>
            <a:pPr lvl="0"/>
            <a:r>
              <a:rPr lang="en-US" dirty="0"/>
              <a:t>(click to edit)  ACKNOWLEDGEMENTS or  CONTACT</a:t>
            </a:r>
          </a:p>
        </p:txBody>
      </p:sp>
      <p:sp>
        <p:nvSpPr>
          <p:cNvPr id="30" name="Text Placeholder 3"/>
          <p:cNvSpPr>
            <a:spLocks noGrp="1"/>
          </p:cNvSpPr>
          <p:nvPr>
            <p:ph type="body" sz="quarter" idx="30" hasCustomPrompt="1"/>
          </p:nvPr>
        </p:nvSpPr>
        <p:spPr>
          <a:xfrm>
            <a:off x="33185097" y="26079722"/>
            <a:ext cx="10092494" cy="846363"/>
          </a:xfrm>
          <a:prstGeom prst="rect">
            <a:avLst/>
          </a:prstGeom>
        </p:spPr>
        <p:txBody>
          <a:bodyPr wrap="square" lIns="228589" tIns="228589" rIns="228589" bIns="228589">
            <a:spAutoFit/>
          </a:bodyPr>
          <a:lstStyle>
            <a:lvl1pPr marL="0" indent="0">
              <a:buNone/>
              <a:defRPr sz="2500">
                <a:solidFill>
                  <a:schemeClr val="tx1"/>
                </a:solidFill>
                <a:latin typeface="Times New Roman" panose="02020603050405020304" pitchFamily="18" charset="0"/>
                <a:cs typeface="Times New Roman" panose="02020603050405020304"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60" name="Text Placeholder 3"/>
          <p:cNvSpPr>
            <a:spLocks noGrp="1"/>
          </p:cNvSpPr>
          <p:nvPr>
            <p:ph type="body" sz="quarter" idx="96" hasCustomPrompt="1"/>
          </p:nvPr>
        </p:nvSpPr>
        <p:spPr>
          <a:xfrm>
            <a:off x="571422" y="14597828"/>
            <a:ext cx="10114044" cy="846363"/>
          </a:xfrm>
          <a:prstGeom prst="rect">
            <a:avLst/>
          </a:prstGeom>
        </p:spPr>
        <p:txBody>
          <a:bodyPr wrap="square" lIns="228589" tIns="228589" rIns="228589" bIns="228589">
            <a:spAutoFit/>
          </a:bodyPr>
          <a:lstStyle>
            <a:lvl1pPr marL="0" indent="0">
              <a:buNone/>
              <a:defRPr sz="2500">
                <a:solidFill>
                  <a:schemeClr val="tx1"/>
                </a:solidFill>
                <a:latin typeface="Times New Roman" panose="02020603050405020304" pitchFamily="18" charset="0"/>
                <a:cs typeface="Times New Roman" panose="02020603050405020304"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77" name="Text Placeholder 76"/>
          <p:cNvSpPr>
            <a:spLocks noGrp="1"/>
          </p:cNvSpPr>
          <p:nvPr>
            <p:ph type="body" sz="quarter" idx="150" hasCustomPrompt="1"/>
          </p:nvPr>
        </p:nvSpPr>
        <p:spPr>
          <a:xfrm>
            <a:off x="11256329" y="2795675"/>
            <a:ext cx="21421724" cy="1280160"/>
          </a:xfrm>
          <a:prstGeom prst="rect">
            <a:avLst/>
          </a:prstGeom>
        </p:spPr>
        <p:txBody>
          <a:bodyPr>
            <a:normAutofit/>
          </a:bodyPr>
          <a:lstStyle>
            <a:lvl1pPr marL="0" indent="0" algn="ctr">
              <a:buFontTx/>
              <a:buNone/>
              <a:defRPr sz="6600" b="1">
                <a:solidFill>
                  <a:schemeClr val="tx1"/>
                </a:solidFill>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authors</a:t>
            </a:r>
          </a:p>
        </p:txBody>
      </p:sp>
      <p:sp>
        <p:nvSpPr>
          <p:cNvPr id="47" name="Text Placeholder 76"/>
          <p:cNvSpPr>
            <a:spLocks noGrp="1"/>
          </p:cNvSpPr>
          <p:nvPr>
            <p:ph type="body" sz="quarter" idx="184" hasCustomPrompt="1"/>
          </p:nvPr>
        </p:nvSpPr>
        <p:spPr>
          <a:xfrm>
            <a:off x="11270307" y="3786502"/>
            <a:ext cx="21393768" cy="832209"/>
          </a:xfrm>
          <a:prstGeom prst="rect">
            <a:avLst/>
          </a:prstGeom>
        </p:spPr>
        <p:txBody>
          <a:bodyPr>
            <a:normAutofit/>
          </a:bodyPr>
          <a:lstStyle>
            <a:lvl1pPr marL="0" indent="0" algn="ctr">
              <a:buFontTx/>
              <a:buNone/>
              <a:defRPr sz="4800" b="0">
                <a:solidFill>
                  <a:schemeClr val="tx1"/>
                </a:solidFill>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affiliations</a:t>
            </a:r>
          </a:p>
        </p:txBody>
      </p:sp>
      <p:sp>
        <p:nvSpPr>
          <p:cNvPr id="48" name="Text Placeholder 76"/>
          <p:cNvSpPr>
            <a:spLocks noGrp="1"/>
          </p:cNvSpPr>
          <p:nvPr>
            <p:ph type="body" sz="quarter" idx="185" hasCustomPrompt="1"/>
          </p:nvPr>
        </p:nvSpPr>
        <p:spPr>
          <a:xfrm>
            <a:off x="11256329" y="545114"/>
            <a:ext cx="21421724" cy="1280160"/>
          </a:xfrm>
          <a:prstGeom prst="rect">
            <a:avLst/>
          </a:prstGeom>
        </p:spPr>
        <p:txBody>
          <a:bodyPr>
            <a:noAutofit/>
          </a:bodyPr>
          <a:lstStyle>
            <a:lvl1pPr marL="0" indent="0" algn="ctr">
              <a:buFontTx/>
              <a:buNone/>
              <a:defRPr sz="11500" b="1">
                <a:solidFill>
                  <a:schemeClr val="bg1"/>
                </a:solidFill>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title</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1_Standard 4 columns">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561974" y="5624101"/>
            <a:ext cx="10118733" cy="846363"/>
          </a:xfrm>
          <a:prstGeom prst="rect">
            <a:avLst/>
          </a:prstGeom>
        </p:spPr>
        <p:txBody>
          <a:bodyPr wrap="square" lIns="228589" tIns="228589" rIns="228589" bIns="228589">
            <a:spAutoFit/>
          </a:bodyPr>
          <a:lstStyle>
            <a:lvl1pPr marL="0" indent="0">
              <a:buNone/>
              <a:defRPr sz="2500">
                <a:solidFill>
                  <a:schemeClr val="tx1"/>
                </a:solidFill>
                <a:latin typeface="Times New Roman" panose="02020603050405020304" pitchFamily="18" charset="0"/>
                <a:cs typeface="Times New Roman" panose="02020603050405020304"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6" name="Text Placeholder 5"/>
          <p:cNvSpPr>
            <a:spLocks noGrp="1"/>
          </p:cNvSpPr>
          <p:nvPr>
            <p:ph type="body" sz="quarter" idx="11" hasCustomPrompt="1"/>
          </p:nvPr>
        </p:nvSpPr>
        <p:spPr>
          <a:xfrm>
            <a:off x="561974" y="4870056"/>
            <a:ext cx="10118733"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tx1"/>
                </a:solidFill>
              </a:defRPr>
            </a:lvl1pPr>
          </a:lstStyle>
          <a:p>
            <a:pPr lvl="0"/>
            <a:r>
              <a:rPr lang="en-US" dirty="0"/>
              <a:t>(click to edit) INTRODUCTION or ABSTRACT</a:t>
            </a:r>
          </a:p>
        </p:txBody>
      </p:sp>
      <p:sp>
        <p:nvSpPr>
          <p:cNvPr id="20" name="Text Placeholder 5"/>
          <p:cNvSpPr>
            <a:spLocks noGrp="1"/>
          </p:cNvSpPr>
          <p:nvPr>
            <p:ph type="body" sz="quarter" idx="20" hasCustomPrompt="1"/>
          </p:nvPr>
        </p:nvSpPr>
        <p:spPr>
          <a:xfrm>
            <a:off x="561975" y="13843783"/>
            <a:ext cx="10123487"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tx1"/>
                </a:solidFill>
              </a:defRPr>
            </a:lvl1pPr>
          </a:lstStyle>
          <a:p>
            <a:pPr lvl="0"/>
            <a:r>
              <a:rPr lang="en-US" dirty="0"/>
              <a:t>(click to edit)  OBJECTIVES</a:t>
            </a:r>
          </a:p>
        </p:txBody>
      </p:sp>
      <p:sp>
        <p:nvSpPr>
          <p:cNvPr id="21" name="Text Placeholder 3"/>
          <p:cNvSpPr>
            <a:spLocks noGrp="1"/>
          </p:cNvSpPr>
          <p:nvPr>
            <p:ph type="body" sz="quarter" idx="21" hasCustomPrompt="1"/>
          </p:nvPr>
        </p:nvSpPr>
        <p:spPr>
          <a:xfrm>
            <a:off x="11252201" y="5624102"/>
            <a:ext cx="21421724" cy="846363"/>
          </a:xfrm>
          <a:prstGeom prst="rect">
            <a:avLst/>
          </a:prstGeom>
        </p:spPr>
        <p:txBody>
          <a:bodyPr wrap="square" lIns="228589" tIns="228589" rIns="228589" bIns="228589">
            <a:spAutoFit/>
          </a:bodyPr>
          <a:lstStyle>
            <a:lvl1pPr marL="0" indent="0">
              <a:buNone/>
              <a:defRPr sz="2500">
                <a:solidFill>
                  <a:schemeClr val="tx1"/>
                </a:solidFill>
                <a:latin typeface="Times New Roman" panose="02020603050405020304" pitchFamily="18" charset="0"/>
                <a:cs typeface="Times New Roman" panose="02020603050405020304"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2" name="Text Placeholder 5"/>
          <p:cNvSpPr>
            <a:spLocks noGrp="1"/>
          </p:cNvSpPr>
          <p:nvPr>
            <p:ph type="body" sz="quarter" idx="22" hasCustomPrompt="1"/>
          </p:nvPr>
        </p:nvSpPr>
        <p:spPr>
          <a:xfrm>
            <a:off x="11252201" y="4870057"/>
            <a:ext cx="21421724"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tx1"/>
                </a:solidFill>
              </a:defRPr>
            </a:lvl1pPr>
          </a:lstStyle>
          <a:p>
            <a:pPr lvl="0"/>
            <a:r>
              <a:rPr lang="en-US" dirty="0"/>
              <a:t>(click to edit)  MATERIALS &amp; METHODS</a:t>
            </a:r>
          </a:p>
        </p:txBody>
      </p:sp>
      <p:sp>
        <p:nvSpPr>
          <p:cNvPr id="23" name="Text Placeholder 3"/>
          <p:cNvSpPr>
            <a:spLocks noGrp="1"/>
          </p:cNvSpPr>
          <p:nvPr>
            <p:ph type="body" sz="quarter" idx="23" hasCustomPrompt="1"/>
          </p:nvPr>
        </p:nvSpPr>
        <p:spPr>
          <a:xfrm>
            <a:off x="11252201" y="20152032"/>
            <a:ext cx="21421724" cy="846363"/>
          </a:xfrm>
          <a:prstGeom prst="rect">
            <a:avLst/>
          </a:prstGeom>
        </p:spPr>
        <p:txBody>
          <a:bodyPr wrap="square" lIns="228589" tIns="228589" rIns="228589" bIns="228589">
            <a:spAutoFit/>
          </a:bodyPr>
          <a:lstStyle>
            <a:lvl1pPr marL="0" indent="0">
              <a:buNone/>
              <a:defRPr sz="2500">
                <a:solidFill>
                  <a:schemeClr val="tx1"/>
                </a:solidFill>
                <a:latin typeface="Times New Roman" panose="02020603050405020304" pitchFamily="18" charset="0"/>
                <a:cs typeface="Times New Roman" panose="02020603050405020304"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4" name="Text Placeholder 5"/>
          <p:cNvSpPr>
            <a:spLocks noGrp="1"/>
          </p:cNvSpPr>
          <p:nvPr>
            <p:ph type="body" sz="quarter" idx="24" hasCustomPrompt="1"/>
          </p:nvPr>
        </p:nvSpPr>
        <p:spPr>
          <a:xfrm>
            <a:off x="11252201" y="19397987"/>
            <a:ext cx="21421724"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tx1"/>
                </a:solidFill>
              </a:defRPr>
            </a:lvl1pPr>
          </a:lstStyle>
          <a:p>
            <a:pPr lvl="0"/>
            <a:r>
              <a:rPr lang="en-US" dirty="0"/>
              <a:t>(click to edit)  RESULTS</a:t>
            </a:r>
          </a:p>
        </p:txBody>
      </p:sp>
      <p:sp>
        <p:nvSpPr>
          <p:cNvPr id="25" name="Text Placeholder 5"/>
          <p:cNvSpPr>
            <a:spLocks noGrp="1"/>
          </p:cNvSpPr>
          <p:nvPr>
            <p:ph type="body" sz="quarter" idx="25" hasCustomPrompt="1"/>
          </p:nvPr>
        </p:nvSpPr>
        <p:spPr>
          <a:xfrm>
            <a:off x="33185100" y="4870056"/>
            <a:ext cx="10092489"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tx1"/>
                </a:solidFill>
              </a:defRPr>
            </a:lvl1pPr>
          </a:lstStyle>
          <a:p>
            <a:pPr lvl="0"/>
            <a:r>
              <a:rPr lang="en-US" dirty="0"/>
              <a:t>(click to edit)  CONCLUSIONS</a:t>
            </a:r>
          </a:p>
        </p:txBody>
      </p:sp>
      <p:sp>
        <p:nvSpPr>
          <p:cNvPr id="26" name="Text Placeholder 3"/>
          <p:cNvSpPr>
            <a:spLocks noGrp="1"/>
          </p:cNvSpPr>
          <p:nvPr>
            <p:ph type="body" sz="quarter" idx="26" hasCustomPrompt="1"/>
          </p:nvPr>
        </p:nvSpPr>
        <p:spPr>
          <a:xfrm>
            <a:off x="33185099" y="5624101"/>
            <a:ext cx="10092489" cy="846363"/>
          </a:xfrm>
          <a:prstGeom prst="rect">
            <a:avLst/>
          </a:prstGeom>
        </p:spPr>
        <p:txBody>
          <a:bodyPr wrap="square" lIns="228589" tIns="228589" rIns="228589" bIns="228589">
            <a:spAutoFit/>
          </a:bodyPr>
          <a:lstStyle>
            <a:lvl1pPr marL="0" indent="0">
              <a:buNone/>
              <a:defRPr sz="2500">
                <a:solidFill>
                  <a:schemeClr val="tx1"/>
                </a:solidFill>
                <a:latin typeface="Times New Roman" panose="02020603050405020304" pitchFamily="18" charset="0"/>
                <a:cs typeface="Times New Roman" panose="02020603050405020304"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7" name="Text Placeholder 5"/>
          <p:cNvSpPr>
            <a:spLocks noGrp="1"/>
          </p:cNvSpPr>
          <p:nvPr>
            <p:ph type="body" sz="quarter" idx="27" hasCustomPrompt="1"/>
          </p:nvPr>
        </p:nvSpPr>
        <p:spPr>
          <a:xfrm>
            <a:off x="33185099" y="13903633"/>
            <a:ext cx="10092490"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tx1"/>
                </a:solidFill>
              </a:defRPr>
            </a:lvl1pPr>
          </a:lstStyle>
          <a:p>
            <a:pPr lvl="0"/>
            <a:r>
              <a:rPr lang="en-US" dirty="0"/>
              <a:t>(click to edit)  REFERENCES</a:t>
            </a:r>
          </a:p>
        </p:txBody>
      </p:sp>
      <p:sp>
        <p:nvSpPr>
          <p:cNvPr id="28" name="Text Placeholder 3"/>
          <p:cNvSpPr>
            <a:spLocks noGrp="1"/>
          </p:cNvSpPr>
          <p:nvPr>
            <p:ph type="body" sz="quarter" idx="28" hasCustomPrompt="1"/>
          </p:nvPr>
        </p:nvSpPr>
        <p:spPr>
          <a:xfrm>
            <a:off x="33185098" y="14657678"/>
            <a:ext cx="10092490" cy="846363"/>
          </a:xfrm>
          <a:prstGeom prst="rect">
            <a:avLst/>
          </a:prstGeom>
        </p:spPr>
        <p:txBody>
          <a:bodyPr wrap="square" lIns="228589" tIns="228589" rIns="228589" bIns="228589">
            <a:spAutoFit/>
          </a:bodyPr>
          <a:lstStyle>
            <a:lvl1pPr marL="0" indent="0">
              <a:buNone/>
              <a:defRPr sz="2500">
                <a:solidFill>
                  <a:schemeClr val="tx1"/>
                </a:solidFill>
                <a:latin typeface="Times New Roman" panose="02020603050405020304" pitchFamily="18" charset="0"/>
                <a:cs typeface="Times New Roman" panose="02020603050405020304"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9" name="Text Placeholder 5"/>
          <p:cNvSpPr>
            <a:spLocks noGrp="1"/>
          </p:cNvSpPr>
          <p:nvPr>
            <p:ph type="body" sz="quarter" idx="29" hasCustomPrompt="1"/>
          </p:nvPr>
        </p:nvSpPr>
        <p:spPr>
          <a:xfrm>
            <a:off x="33185096" y="25325677"/>
            <a:ext cx="10092494"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tx1"/>
                </a:solidFill>
              </a:defRPr>
            </a:lvl1pPr>
          </a:lstStyle>
          <a:p>
            <a:pPr lvl="0"/>
            <a:r>
              <a:rPr lang="en-US" dirty="0"/>
              <a:t>(click to edit)  ACKNOWLEDGEMENTS or  CONTACT</a:t>
            </a:r>
          </a:p>
        </p:txBody>
      </p:sp>
      <p:sp>
        <p:nvSpPr>
          <p:cNvPr id="30" name="Text Placeholder 3"/>
          <p:cNvSpPr>
            <a:spLocks noGrp="1"/>
          </p:cNvSpPr>
          <p:nvPr>
            <p:ph type="body" sz="quarter" idx="30" hasCustomPrompt="1"/>
          </p:nvPr>
        </p:nvSpPr>
        <p:spPr>
          <a:xfrm>
            <a:off x="33185097" y="26079722"/>
            <a:ext cx="10092494" cy="846363"/>
          </a:xfrm>
          <a:prstGeom prst="rect">
            <a:avLst/>
          </a:prstGeom>
        </p:spPr>
        <p:txBody>
          <a:bodyPr wrap="square" lIns="228589" tIns="228589" rIns="228589" bIns="228589">
            <a:spAutoFit/>
          </a:bodyPr>
          <a:lstStyle>
            <a:lvl1pPr marL="0" indent="0">
              <a:buNone/>
              <a:defRPr sz="2500">
                <a:solidFill>
                  <a:schemeClr val="tx1"/>
                </a:solidFill>
                <a:latin typeface="Times New Roman" panose="02020603050405020304" pitchFamily="18" charset="0"/>
                <a:cs typeface="Times New Roman" panose="02020603050405020304"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60" name="Text Placeholder 3"/>
          <p:cNvSpPr>
            <a:spLocks noGrp="1"/>
          </p:cNvSpPr>
          <p:nvPr>
            <p:ph type="body" sz="quarter" idx="96" hasCustomPrompt="1"/>
          </p:nvPr>
        </p:nvSpPr>
        <p:spPr>
          <a:xfrm>
            <a:off x="571422" y="14597828"/>
            <a:ext cx="10114044" cy="846363"/>
          </a:xfrm>
          <a:prstGeom prst="rect">
            <a:avLst/>
          </a:prstGeom>
        </p:spPr>
        <p:txBody>
          <a:bodyPr wrap="square" lIns="228589" tIns="228589" rIns="228589" bIns="228589">
            <a:spAutoFit/>
          </a:bodyPr>
          <a:lstStyle>
            <a:lvl1pPr marL="0" indent="0">
              <a:buNone/>
              <a:defRPr sz="2500">
                <a:solidFill>
                  <a:schemeClr val="tx1"/>
                </a:solidFill>
                <a:latin typeface="Times New Roman" panose="02020603050405020304" pitchFamily="18" charset="0"/>
                <a:cs typeface="Times New Roman" panose="02020603050405020304"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77" name="Text Placeholder 76"/>
          <p:cNvSpPr>
            <a:spLocks noGrp="1"/>
          </p:cNvSpPr>
          <p:nvPr>
            <p:ph type="body" sz="quarter" idx="150" hasCustomPrompt="1"/>
          </p:nvPr>
        </p:nvSpPr>
        <p:spPr>
          <a:xfrm>
            <a:off x="11256329" y="2795675"/>
            <a:ext cx="21421724" cy="1280160"/>
          </a:xfrm>
          <a:prstGeom prst="rect">
            <a:avLst/>
          </a:prstGeom>
        </p:spPr>
        <p:txBody>
          <a:bodyPr>
            <a:normAutofit/>
          </a:bodyPr>
          <a:lstStyle>
            <a:lvl1pPr marL="0" indent="0" algn="ctr">
              <a:buFontTx/>
              <a:buNone/>
              <a:defRPr sz="6600" b="1">
                <a:solidFill>
                  <a:schemeClr val="tx1"/>
                </a:solidFill>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authors</a:t>
            </a:r>
          </a:p>
        </p:txBody>
      </p:sp>
      <p:sp>
        <p:nvSpPr>
          <p:cNvPr id="47" name="Text Placeholder 76"/>
          <p:cNvSpPr>
            <a:spLocks noGrp="1"/>
          </p:cNvSpPr>
          <p:nvPr>
            <p:ph type="body" sz="quarter" idx="184" hasCustomPrompt="1"/>
          </p:nvPr>
        </p:nvSpPr>
        <p:spPr>
          <a:xfrm>
            <a:off x="11270307" y="3786502"/>
            <a:ext cx="21393768" cy="832209"/>
          </a:xfrm>
          <a:prstGeom prst="rect">
            <a:avLst/>
          </a:prstGeom>
        </p:spPr>
        <p:txBody>
          <a:bodyPr>
            <a:normAutofit/>
          </a:bodyPr>
          <a:lstStyle>
            <a:lvl1pPr marL="0" indent="0" algn="ctr">
              <a:buFontTx/>
              <a:buNone/>
              <a:defRPr sz="4800" b="0">
                <a:solidFill>
                  <a:schemeClr val="tx1"/>
                </a:solidFill>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affiliations</a:t>
            </a:r>
          </a:p>
        </p:txBody>
      </p:sp>
      <p:sp>
        <p:nvSpPr>
          <p:cNvPr id="48" name="Text Placeholder 76"/>
          <p:cNvSpPr>
            <a:spLocks noGrp="1"/>
          </p:cNvSpPr>
          <p:nvPr>
            <p:ph type="body" sz="quarter" idx="185" hasCustomPrompt="1"/>
          </p:nvPr>
        </p:nvSpPr>
        <p:spPr>
          <a:xfrm>
            <a:off x="11256329" y="545114"/>
            <a:ext cx="21421724" cy="1280160"/>
          </a:xfrm>
          <a:prstGeom prst="rect">
            <a:avLst/>
          </a:prstGeom>
        </p:spPr>
        <p:txBody>
          <a:bodyPr>
            <a:noAutofit/>
          </a:bodyPr>
          <a:lstStyle>
            <a:lvl1pPr marL="0" indent="0" algn="ctr">
              <a:buFontTx/>
              <a:buNone/>
              <a:defRPr sz="11500" b="1">
                <a:solidFill>
                  <a:schemeClr val="bg1"/>
                </a:solidFill>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title</a:t>
            </a:r>
          </a:p>
        </p:txBody>
      </p:sp>
    </p:spTree>
    <p:extLst>
      <p:ext uri="{BB962C8B-B14F-4D97-AF65-F5344CB8AC3E}">
        <p14:creationId xmlns:p14="http://schemas.microsoft.com/office/powerpoint/2010/main" val="2573900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2_Standard 4 columns">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561974" y="5624101"/>
            <a:ext cx="10118733" cy="846363"/>
          </a:xfrm>
          <a:prstGeom prst="rect">
            <a:avLst/>
          </a:prstGeom>
        </p:spPr>
        <p:txBody>
          <a:bodyPr wrap="square" lIns="228589" tIns="228589" rIns="228589" bIns="228589">
            <a:spAutoFit/>
          </a:bodyPr>
          <a:lstStyle>
            <a:lvl1pPr marL="0" indent="0">
              <a:buNone/>
              <a:defRPr sz="2500">
                <a:solidFill>
                  <a:schemeClr val="tx1"/>
                </a:solidFill>
                <a:latin typeface="Times New Roman" panose="02020603050405020304" pitchFamily="18" charset="0"/>
                <a:cs typeface="Times New Roman" panose="02020603050405020304"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6" name="Text Placeholder 5"/>
          <p:cNvSpPr>
            <a:spLocks noGrp="1"/>
          </p:cNvSpPr>
          <p:nvPr>
            <p:ph type="body" sz="quarter" idx="11" hasCustomPrompt="1"/>
          </p:nvPr>
        </p:nvSpPr>
        <p:spPr>
          <a:xfrm>
            <a:off x="561974" y="4870056"/>
            <a:ext cx="10118733"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tx1"/>
                </a:solidFill>
              </a:defRPr>
            </a:lvl1pPr>
          </a:lstStyle>
          <a:p>
            <a:pPr lvl="0"/>
            <a:r>
              <a:rPr lang="en-US" dirty="0"/>
              <a:t>(click to edit) INTRODUCTION or ABSTRACT</a:t>
            </a:r>
          </a:p>
        </p:txBody>
      </p:sp>
      <p:sp>
        <p:nvSpPr>
          <p:cNvPr id="20" name="Text Placeholder 5"/>
          <p:cNvSpPr>
            <a:spLocks noGrp="1"/>
          </p:cNvSpPr>
          <p:nvPr>
            <p:ph type="body" sz="quarter" idx="20" hasCustomPrompt="1"/>
          </p:nvPr>
        </p:nvSpPr>
        <p:spPr>
          <a:xfrm>
            <a:off x="561975" y="13843783"/>
            <a:ext cx="10123487"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tx1"/>
                </a:solidFill>
              </a:defRPr>
            </a:lvl1pPr>
          </a:lstStyle>
          <a:p>
            <a:pPr lvl="0"/>
            <a:r>
              <a:rPr lang="en-US" dirty="0"/>
              <a:t>(click to edit)  OBJECTIVES</a:t>
            </a:r>
          </a:p>
        </p:txBody>
      </p:sp>
      <p:sp>
        <p:nvSpPr>
          <p:cNvPr id="21" name="Text Placeholder 3"/>
          <p:cNvSpPr>
            <a:spLocks noGrp="1"/>
          </p:cNvSpPr>
          <p:nvPr>
            <p:ph type="body" sz="quarter" idx="21" hasCustomPrompt="1"/>
          </p:nvPr>
        </p:nvSpPr>
        <p:spPr>
          <a:xfrm>
            <a:off x="11252201" y="5624102"/>
            <a:ext cx="21421724" cy="846363"/>
          </a:xfrm>
          <a:prstGeom prst="rect">
            <a:avLst/>
          </a:prstGeom>
        </p:spPr>
        <p:txBody>
          <a:bodyPr wrap="square" lIns="228589" tIns="228589" rIns="228589" bIns="228589">
            <a:spAutoFit/>
          </a:bodyPr>
          <a:lstStyle>
            <a:lvl1pPr marL="0" indent="0">
              <a:buNone/>
              <a:defRPr sz="2500">
                <a:solidFill>
                  <a:schemeClr val="tx1"/>
                </a:solidFill>
                <a:latin typeface="Times New Roman" panose="02020603050405020304" pitchFamily="18" charset="0"/>
                <a:cs typeface="Times New Roman" panose="02020603050405020304"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2" name="Text Placeholder 5"/>
          <p:cNvSpPr>
            <a:spLocks noGrp="1"/>
          </p:cNvSpPr>
          <p:nvPr>
            <p:ph type="body" sz="quarter" idx="22" hasCustomPrompt="1"/>
          </p:nvPr>
        </p:nvSpPr>
        <p:spPr>
          <a:xfrm>
            <a:off x="11252201" y="4870057"/>
            <a:ext cx="21421724"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tx1"/>
                </a:solidFill>
              </a:defRPr>
            </a:lvl1pPr>
          </a:lstStyle>
          <a:p>
            <a:pPr lvl="0"/>
            <a:r>
              <a:rPr lang="en-US" dirty="0"/>
              <a:t>(click to edit)  MATERIALS &amp; METHODS</a:t>
            </a:r>
          </a:p>
        </p:txBody>
      </p:sp>
      <p:sp>
        <p:nvSpPr>
          <p:cNvPr id="23" name="Text Placeholder 3"/>
          <p:cNvSpPr>
            <a:spLocks noGrp="1"/>
          </p:cNvSpPr>
          <p:nvPr>
            <p:ph type="body" sz="quarter" idx="23" hasCustomPrompt="1"/>
          </p:nvPr>
        </p:nvSpPr>
        <p:spPr>
          <a:xfrm>
            <a:off x="11252201" y="20152032"/>
            <a:ext cx="21421724" cy="846363"/>
          </a:xfrm>
          <a:prstGeom prst="rect">
            <a:avLst/>
          </a:prstGeom>
        </p:spPr>
        <p:txBody>
          <a:bodyPr wrap="square" lIns="228589" tIns="228589" rIns="228589" bIns="228589">
            <a:spAutoFit/>
          </a:bodyPr>
          <a:lstStyle>
            <a:lvl1pPr marL="0" indent="0">
              <a:buNone/>
              <a:defRPr sz="2500">
                <a:solidFill>
                  <a:schemeClr val="tx1"/>
                </a:solidFill>
                <a:latin typeface="Times New Roman" panose="02020603050405020304" pitchFamily="18" charset="0"/>
                <a:cs typeface="Times New Roman" panose="02020603050405020304"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4" name="Text Placeholder 5"/>
          <p:cNvSpPr>
            <a:spLocks noGrp="1"/>
          </p:cNvSpPr>
          <p:nvPr>
            <p:ph type="body" sz="quarter" idx="24" hasCustomPrompt="1"/>
          </p:nvPr>
        </p:nvSpPr>
        <p:spPr>
          <a:xfrm>
            <a:off x="11252201" y="19397987"/>
            <a:ext cx="21421724"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tx1"/>
                </a:solidFill>
              </a:defRPr>
            </a:lvl1pPr>
          </a:lstStyle>
          <a:p>
            <a:pPr lvl="0"/>
            <a:r>
              <a:rPr lang="en-US" dirty="0"/>
              <a:t>(click to edit)  RESULTS</a:t>
            </a:r>
          </a:p>
        </p:txBody>
      </p:sp>
      <p:sp>
        <p:nvSpPr>
          <p:cNvPr id="25" name="Text Placeholder 5"/>
          <p:cNvSpPr>
            <a:spLocks noGrp="1"/>
          </p:cNvSpPr>
          <p:nvPr>
            <p:ph type="body" sz="quarter" idx="25" hasCustomPrompt="1"/>
          </p:nvPr>
        </p:nvSpPr>
        <p:spPr>
          <a:xfrm>
            <a:off x="33185100" y="4870056"/>
            <a:ext cx="10092489"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tx1"/>
                </a:solidFill>
              </a:defRPr>
            </a:lvl1pPr>
          </a:lstStyle>
          <a:p>
            <a:pPr lvl="0"/>
            <a:r>
              <a:rPr lang="en-US" dirty="0"/>
              <a:t>(click to edit)  CONCLUSIONS</a:t>
            </a:r>
          </a:p>
        </p:txBody>
      </p:sp>
      <p:sp>
        <p:nvSpPr>
          <p:cNvPr id="26" name="Text Placeholder 3"/>
          <p:cNvSpPr>
            <a:spLocks noGrp="1"/>
          </p:cNvSpPr>
          <p:nvPr>
            <p:ph type="body" sz="quarter" idx="26" hasCustomPrompt="1"/>
          </p:nvPr>
        </p:nvSpPr>
        <p:spPr>
          <a:xfrm>
            <a:off x="33185099" y="5624101"/>
            <a:ext cx="10092489" cy="846363"/>
          </a:xfrm>
          <a:prstGeom prst="rect">
            <a:avLst/>
          </a:prstGeom>
        </p:spPr>
        <p:txBody>
          <a:bodyPr wrap="square" lIns="228589" tIns="228589" rIns="228589" bIns="228589">
            <a:spAutoFit/>
          </a:bodyPr>
          <a:lstStyle>
            <a:lvl1pPr marL="0" indent="0">
              <a:buNone/>
              <a:defRPr sz="2500">
                <a:solidFill>
                  <a:schemeClr val="tx1"/>
                </a:solidFill>
                <a:latin typeface="Times New Roman" panose="02020603050405020304" pitchFamily="18" charset="0"/>
                <a:cs typeface="Times New Roman" panose="02020603050405020304"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7" name="Text Placeholder 5"/>
          <p:cNvSpPr>
            <a:spLocks noGrp="1"/>
          </p:cNvSpPr>
          <p:nvPr>
            <p:ph type="body" sz="quarter" idx="27" hasCustomPrompt="1"/>
          </p:nvPr>
        </p:nvSpPr>
        <p:spPr>
          <a:xfrm>
            <a:off x="33185099" y="13903633"/>
            <a:ext cx="10092490"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tx1"/>
                </a:solidFill>
              </a:defRPr>
            </a:lvl1pPr>
          </a:lstStyle>
          <a:p>
            <a:pPr lvl="0"/>
            <a:r>
              <a:rPr lang="en-US" dirty="0"/>
              <a:t>(click to edit)  REFERENCES</a:t>
            </a:r>
          </a:p>
        </p:txBody>
      </p:sp>
      <p:sp>
        <p:nvSpPr>
          <p:cNvPr id="28" name="Text Placeholder 3"/>
          <p:cNvSpPr>
            <a:spLocks noGrp="1"/>
          </p:cNvSpPr>
          <p:nvPr>
            <p:ph type="body" sz="quarter" idx="28" hasCustomPrompt="1"/>
          </p:nvPr>
        </p:nvSpPr>
        <p:spPr>
          <a:xfrm>
            <a:off x="33185098" y="14657678"/>
            <a:ext cx="10092490" cy="846363"/>
          </a:xfrm>
          <a:prstGeom prst="rect">
            <a:avLst/>
          </a:prstGeom>
        </p:spPr>
        <p:txBody>
          <a:bodyPr wrap="square" lIns="228589" tIns="228589" rIns="228589" bIns="228589">
            <a:spAutoFit/>
          </a:bodyPr>
          <a:lstStyle>
            <a:lvl1pPr marL="0" indent="0">
              <a:buNone/>
              <a:defRPr sz="2500">
                <a:solidFill>
                  <a:schemeClr val="tx1"/>
                </a:solidFill>
                <a:latin typeface="Times New Roman" panose="02020603050405020304" pitchFamily="18" charset="0"/>
                <a:cs typeface="Times New Roman" panose="02020603050405020304"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9" name="Text Placeholder 5"/>
          <p:cNvSpPr>
            <a:spLocks noGrp="1"/>
          </p:cNvSpPr>
          <p:nvPr>
            <p:ph type="body" sz="quarter" idx="29" hasCustomPrompt="1"/>
          </p:nvPr>
        </p:nvSpPr>
        <p:spPr>
          <a:xfrm>
            <a:off x="33185096" y="25325677"/>
            <a:ext cx="10092494"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tx1"/>
                </a:solidFill>
              </a:defRPr>
            </a:lvl1pPr>
          </a:lstStyle>
          <a:p>
            <a:pPr lvl="0"/>
            <a:r>
              <a:rPr lang="en-US" dirty="0"/>
              <a:t>(click to edit)  ACKNOWLEDGEMENTS or  CONTACT</a:t>
            </a:r>
          </a:p>
        </p:txBody>
      </p:sp>
      <p:sp>
        <p:nvSpPr>
          <p:cNvPr id="30" name="Text Placeholder 3"/>
          <p:cNvSpPr>
            <a:spLocks noGrp="1"/>
          </p:cNvSpPr>
          <p:nvPr>
            <p:ph type="body" sz="quarter" idx="30" hasCustomPrompt="1"/>
          </p:nvPr>
        </p:nvSpPr>
        <p:spPr>
          <a:xfrm>
            <a:off x="33185097" y="26079722"/>
            <a:ext cx="10092494" cy="846363"/>
          </a:xfrm>
          <a:prstGeom prst="rect">
            <a:avLst/>
          </a:prstGeom>
        </p:spPr>
        <p:txBody>
          <a:bodyPr wrap="square" lIns="228589" tIns="228589" rIns="228589" bIns="228589">
            <a:spAutoFit/>
          </a:bodyPr>
          <a:lstStyle>
            <a:lvl1pPr marL="0" indent="0">
              <a:buNone/>
              <a:defRPr sz="2500">
                <a:solidFill>
                  <a:schemeClr val="tx1"/>
                </a:solidFill>
                <a:latin typeface="Times New Roman" panose="02020603050405020304" pitchFamily="18" charset="0"/>
                <a:cs typeface="Times New Roman" panose="02020603050405020304"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60" name="Text Placeholder 3"/>
          <p:cNvSpPr>
            <a:spLocks noGrp="1"/>
          </p:cNvSpPr>
          <p:nvPr>
            <p:ph type="body" sz="quarter" idx="96" hasCustomPrompt="1"/>
          </p:nvPr>
        </p:nvSpPr>
        <p:spPr>
          <a:xfrm>
            <a:off x="571422" y="14597828"/>
            <a:ext cx="10114044" cy="846363"/>
          </a:xfrm>
          <a:prstGeom prst="rect">
            <a:avLst/>
          </a:prstGeom>
        </p:spPr>
        <p:txBody>
          <a:bodyPr wrap="square" lIns="228589" tIns="228589" rIns="228589" bIns="228589">
            <a:spAutoFit/>
          </a:bodyPr>
          <a:lstStyle>
            <a:lvl1pPr marL="0" indent="0">
              <a:buNone/>
              <a:defRPr sz="2500">
                <a:solidFill>
                  <a:schemeClr val="tx1"/>
                </a:solidFill>
                <a:latin typeface="Times New Roman" panose="02020603050405020304" pitchFamily="18" charset="0"/>
                <a:cs typeface="Times New Roman" panose="02020603050405020304"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77" name="Text Placeholder 76"/>
          <p:cNvSpPr>
            <a:spLocks noGrp="1"/>
          </p:cNvSpPr>
          <p:nvPr>
            <p:ph type="body" sz="quarter" idx="150" hasCustomPrompt="1"/>
          </p:nvPr>
        </p:nvSpPr>
        <p:spPr>
          <a:xfrm>
            <a:off x="11256329" y="2795675"/>
            <a:ext cx="21421724" cy="1280160"/>
          </a:xfrm>
          <a:prstGeom prst="rect">
            <a:avLst/>
          </a:prstGeom>
        </p:spPr>
        <p:txBody>
          <a:bodyPr>
            <a:normAutofit/>
          </a:bodyPr>
          <a:lstStyle>
            <a:lvl1pPr marL="0" indent="0" algn="ctr">
              <a:buFontTx/>
              <a:buNone/>
              <a:defRPr sz="6600" b="1">
                <a:solidFill>
                  <a:schemeClr val="tx1"/>
                </a:solidFill>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authors</a:t>
            </a:r>
          </a:p>
        </p:txBody>
      </p:sp>
      <p:sp>
        <p:nvSpPr>
          <p:cNvPr id="47" name="Text Placeholder 76"/>
          <p:cNvSpPr>
            <a:spLocks noGrp="1"/>
          </p:cNvSpPr>
          <p:nvPr>
            <p:ph type="body" sz="quarter" idx="184" hasCustomPrompt="1"/>
          </p:nvPr>
        </p:nvSpPr>
        <p:spPr>
          <a:xfrm>
            <a:off x="11270307" y="3786502"/>
            <a:ext cx="21393768" cy="832209"/>
          </a:xfrm>
          <a:prstGeom prst="rect">
            <a:avLst/>
          </a:prstGeom>
        </p:spPr>
        <p:txBody>
          <a:bodyPr>
            <a:normAutofit/>
          </a:bodyPr>
          <a:lstStyle>
            <a:lvl1pPr marL="0" indent="0" algn="ctr">
              <a:buFontTx/>
              <a:buNone/>
              <a:defRPr sz="4800" b="0">
                <a:solidFill>
                  <a:schemeClr val="tx1"/>
                </a:solidFill>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affiliations</a:t>
            </a:r>
          </a:p>
        </p:txBody>
      </p:sp>
      <p:sp>
        <p:nvSpPr>
          <p:cNvPr id="48" name="Text Placeholder 76"/>
          <p:cNvSpPr>
            <a:spLocks noGrp="1"/>
          </p:cNvSpPr>
          <p:nvPr>
            <p:ph type="body" sz="quarter" idx="185" hasCustomPrompt="1"/>
          </p:nvPr>
        </p:nvSpPr>
        <p:spPr>
          <a:xfrm>
            <a:off x="11256329" y="545114"/>
            <a:ext cx="21421724" cy="1280160"/>
          </a:xfrm>
          <a:prstGeom prst="rect">
            <a:avLst/>
          </a:prstGeom>
        </p:spPr>
        <p:txBody>
          <a:bodyPr>
            <a:noAutofit/>
          </a:bodyPr>
          <a:lstStyle>
            <a:lvl1pPr marL="0" indent="0" algn="ctr">
              <a:buFontTx/>
              <a:buNone/>
              <a:defRPr sz="11500" b="1">
                <a:solidFill>
                  <a:schemeClr val="bg1"/>
                </a:solidFill>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title</a:t>
            </a:r>
          </a:p>
        </p:txBody>
      </p:sp>
    </p:spTree>
    <p:extLst>
      <p:ext uri="{BB962C8B-B14F-4D97-AF65-F5344CB8AC3E}">
        <p14:creationId xmlns:p14="http://schemas.microsoft.com/office/powerpoint/2010/main" val="11251684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3_Standard 4 columns">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561974" y="5624101"/>
            <a:ext cx="10118733" cy="846363"/>
          </a:xfrm>
          <a:prstGeom prst="rect">
            <a:avLst/>
          </a:prstGeom>
        </p:spPr>
        <p:txBody>
          <a:bodyPr wrap="square" lIns="228589" tIns="228589" rIns="228589" bIns="228589">
            <a:spAutoFit/>
          </a:bodyPr>
          <a:lstStyle>
            <a:lvl1pPr marL="0" indent="0">
              <a:buNone/>
              <a:defRPr sz="2500">
                <a:solidFill>
                  <a:schemeClr val="tx1"/>
                </a:solidFill>
                <a:latin typeface="Times New Roman" panose="02020603050405020304" pitchFamily="18" charset="0"/>
                <a:cs typeface="Times New Roman" panose="02020603050405020304"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6" name="Text Placeholder 5"/>
          <p:cNvSpPr>
            <a:spLocks noGrp="1"/>
          </p:cNvSpPr>
          <p:nvPr>
            <p:ph type="body" sz="quarter" idx="11" hasCustomPrompt="1"/>
          </p:nvPr>
        </p:nvSpPr>
        <p:spPr>
          <a:xfrm>
            <a:off x="561974" y="4870056"/>
            <a:ext cx="10118733"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tx1"/>
                </a:solidFill>
              </a:defRPr>
            </a:lvl1pPr>
          </a:lstStyle>
          <a:p>
            <a:pPr lvl="0"/>
            <a:r>
              <a:rPr lang="en-US" dirty="0"/>
              <a:t>(click to edit) INTRODUCTION or ABSTRACT</a:t>
            </a:r>
          </a:p>
        </p:txBody>
      </p:sp>
      <p:sp>
        <p:nvSpPr>
          <p:cNvPr id="20" name="Text Placeholder 5"/>
          <p:cNvSpPr>
            <a:spLocks noGrp="1"/>
          </p:cNvSpPr>
          <p:nvPr>
            <p:ph type="body" sz="quarter" idx="20" hasCustomPrompt="1"/>
          </p:nvPr>
        </p:nvSpPr>
        <p:spPr>
          <a:xfrm>
            <a:off x="561975" y="13843783"/>
            <a:ext cx="10123487"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tx1"/>
                </a:solidFill>
              </a:defRPr>
            </a:lvl1pPr>
          </a:lstStyle>
          <a:p>
            <a:pPr lvl="0"/>
            <a:r>
              <a:rPr lang="en-US" dirty="0"/>
              <a:t>(click to edit)  OBJECTIVES</a:t>
            </a:r>
          </a:p>
        </p:txBody>
      </p:sp>
      <p:sp>
        <p:nvSpPr>
          <p:cNvPr id="21" name="Text Placeholder 3"/>
          <p:cNvSpPr>
            <a:spLocks noGrp="1"/>
          </p:cNvSpPr>
          <p:nvPr>
            <p:ph type="body" sz="quarter" idx="21" hasCustomPrompt="1"/>
          </p:nvPr>
        </p:nvSpPr>
        <p:spPr>
          <a:xfrm>
            <a:off x="11252201" y="5624102"/>
            <a:ext cx="21421724" cy="846363"/>
          </a:xfrm>
          <a:prstGeom prst="rect">
            <a:avLst/>
          </a:prstGeom>
        </p:spPr>
        <p:txBody>
          <a:bodyPr wrap="square" lIns="228589" tIns="228589" rIns="228589" bIns="228589">
            <a:spAutoFit/>
          </a:bodyPr>
          <a:lstStyle>
            <a:lvl1pPr marL="0" indent="0">
              <a:buNone/>
              <a:defRPr sz="2500">
                <a:solidFill>
                  <a:schemeClr val="tx1"/>
                </a:solidFill>
                <a:latin typeface="Times New Roman" panose="02020603050405020304" pitchFamily="18" charset="0"/>
                <a:cs typeface="Times New Roman" panose="02020603050405020304"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2" name="Text Placeholder 5"/>
          <p:cNvSpPr>
            <a:spLocks noGrp="1"/>
          </p:cNvSpPr>
          <p:nvPr>
            <p:ph type="body" sz="quarter" idx="22" hasCustomPrompt="1"/>
          </p:nvPr>
        </p:nvSpPr>
        <p:spPr>
          <a:xfrm>
            <a:off x="11252201" y="4870057"/>
            <a:ext cx="21421724"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tx1"/>
                </a:solidFill>
              </a:defRPr>
            </a:lvl1pPr>
          </a:lstStyle>
          <a:p>
            <a:pPr lvl="0"/>
            <a:r>
              <a:rPr lang="en-US" dirty="0"/>
              <a:t>(click to edit)  MATERIALS &amp; METHODS</a:t>
            </a:r>
          </a:p>
        </p:txBody>
      </p:sp>
      <p:sp>
        <p:nvSpPr>
          <p:cNvPr id="23" name="Text Placeholder 3"/>
          <p:cNvSpPr>
            <a:spLocks noGrp="1"/>
          </p:cNvSpPr>
          <p:nvPr>
            <p:ph type="body" sz="quarter" idx="23" hasCustomPrompt="1"/>
          </p:nvPr>
        </p:nvSpPr>
        <p:spPr>
          <a:xfrm>
            <a:off x="11252201" y="20152032"/>
            <a:ext cx="21421724" cy="846363"/>
          </a:xfrm>
          <a:prstGeom prst="rect">
            <a:avLst/>
          </a:prstGeom>
        </p:spPr>
        <p:txBody>
          <a:bodyPr wrap="square" lIns="228589" tIns="228589" rIns="228589" bIns="228589">
            <a:spAutoFit/>
          </a:bodyPr>
          <a:lstStyle>
            <a:lvl1pPr marL="0" indent="0">
              <a:buNone/>
              <a:defRPr sz="2500">
                <a:solidFill>
                  <a:schemeClr val="tx1"/>
                </a:solidFill>
                <a:latin typeface="Times New Roman" panose="02020603050405020304" pitchFamily="18" charset="0"/>
                <a:cs typeface="Times New Roman" panose="02020603050405020304"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4" name="Text Placeholder 5"/>
          <p:cNvSpPr>
            <a:spLocks noGrp="1"/>
          </p:cNvSpPr>
          <p:nvPr>
            <p:ph type="body" sz="quarter" idx="24" hasCustomPrompt="1"/>
          </p:nvPr>
        </p:nvSpPr>
        <p:spPr>
          <a:xfrm>
            <a:off x="11252201" y="19397987"/>
            <a:ext cx="21421724"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tx1"/>
                </a:solidFill>
              </a:defRPr>
            </a:lvl1pPr>
          </a:lstStyle>
          <a:p>
            <a:pPr lvl="0"/>
            <a:r>
              <a:rPr lang="en-US" dirty="0"/>
              <a:t>(click to edit)  RESULTS</a:t>
            </a:r>
          </a:p>
        </p:txBody>
      </p:sp>
      <p:sp>
        <p:nvSpPr>
          <p:cNvPr id="25" name="Text Placeholder 5"/>
          <p:cNvSpPr>
            <a:spLocks noGrp="1"/>
          </p:cNvSpPr>
          <p:nvPr>
            <p:ph type="body" sz="quarter" idx="25" hasCustomPrompt="1"/>
          </p:nvPr>
        </p:nvSpPr>
        <p:spPr>
          <a:xfrm>
            <a:off x="33185100" y="4870056"/>
            <a:ext cx="10092489"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tx1"/>
                </a:solidFill>
              </a:defRPr>
            </a:lvl1pPr>
          </a:lstStyle>
          <a:p>
            <a:pPr lvl="0"/>
            <a:r>
              <a:rPr lang="en-US" dirty="0"/>
              <a:t>(click to edit)  CONCLUSIONS</a:t>
            </a:r>
          </a:p>
        </p:txBody>
      </p:sp>
      <p:sp>
        <p:nvSpPr>
          <p:cNvPr id="26" name="Text Placeholder 3"/>
          <p:cNvSpPr>
            <a:spLocks noGrp="1"/>
          </p:cNvSpPr>
          <p:nvPr>
            <p:ph type="body" sz="quarter" idx="26" hasCustomPrompt="1"/>
          </p:nvPr>
        </p:nvSpPr>
        <p:spPr>
          <a:xfrm>
            <a:off x="33185099" y="5624101"/>
            <a:ext cx="10092489" cy="846363"/>
          </a:xfrm>
          <a:prstGeom prst="rect">
            <a:avLst/>
          </a:prstGeom>
        </p:spPr>
        <p:txBody>
          <a:bodyPr wrap="square" lIns="228589" tIns="228589" rIns="228589" bIns="228589">
            <a:spAutoFit/>
          </a:bodyPr>
          <a:lstStyle>
            <a:lvl1pPr marL="0" indent="0">
              <a:buNone/>
              <a:defRPr sz="2500">
                <a:solidFill>
                  <a:schemeClr val="tx1"/>
                </a:solidFill>
                <a:latin typeface="Times New Roman" panose="02020603050405020304" pitchFamily="18" charset="0"/>
                <a:cs typeface="Times New Roman" panose="02020603050405020304"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7" name="Text Placeholder 5"/>
          <p:cNvSpPr>
            <a:spLocks noGrp="1"/>
          </p:cNvSpPr>
          <p:nvPr>
            <p:ph type="body" sz="quarter" idx="27" hasCustomPrompt="1"/>
          </p:nvPr>
        </p:nvSpPr>
        <p:spPr>
          <a:xfrm>
            <a:off x="33185099" y="13903633"/>
            <a:ext cx="10092490"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tx1"/>
                </a:solidFill>
              </a:defRPr>
            </a:lvl1pPr>
          </a:lstStyle>
          <a:p>
            <a:pPr lvl="0"/>
            <a:r>
              <a:rPr lang="en-US" dirty="0"/>
              <a:t>(click to edit)  REFERENCES</a:t>
            </a:r>
          </a:p>
        </p:txBody>
      </p:sp>
      <p:sp>
        <p:nvSpPr>
          <p:cNvPr id="28" name="Text Placeholder 3"/>
          <p:cNvSpPr>
            <a:spLocks noGrp="1"/>
          </p:cNvSpPr>
          <p:nvPr>
            <p:ph type="body" sz="quarter" idx="28" hasCustomPrompt="1"/>
          </p:nvPr>
        </p:nvSpPr>
        <p:spPr>
          <a:xfrm>
            <a:off x="33185098" y="14657678"/>
            <a:ext cx="10092490" cy="846363"/>
          </a:xfrm>
          <a:prstGeom prst="rect">
            <a:avLst/>
          </a:prstGeom>
        </p:spPr>
        <p:txBody>
          <a:bodyPr wrap="square" lIns="228589" tIns="228589" rIns="228589" bIns="228589">
            <a:spAutoFit/>
          </a:bodyPr>
          <a:lstStyle>
            <a:lvl1pPr marL="0" indent="0">
              <a:buNone/>
              <a:defRPr sz="2500">
                <a:solidFill>
                  <a:schemeClr val="tx1"/>
                </a:solidFill>
                <a:latin typeface="Times New Roman" panose="02020603050405020304" pitchFamily="18" charset="0"/>
                <a:cs typeface="Times New Roman" panose="02020603050405020304"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9" name="Text Placeholder 5"/>
          <p:cNvSpPr>
            <a:spLocks noGrp="1"/>
          </p:cNvSpPr>
          <p:nvPr>
            <p:ph type="body" sz="quarter" idx="29" hasCustomPrompt="1"/>
          </p:nvPr>
        </p:nvSpPr>
        <p:spPr>
          <a:xfrm>
            <a:off x="33185096" y="25325677"/>
            <a:ext cx="10092494"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tx1"/>
                </a:solidFill>
              </a:defRPr>
            </a:lvl1pPr>
          </a:lstStyle>
          <a:p>
            <a:pPr lvl="0"/>
            <a:r>
              <a:rPr lang="en-US" dirty="0"/>
              <a:t>(click to edit)  ACKNOWLEDGEMENTS or  CONTACT</a:t>
            </a:r>
          </a:p>
        </p:txBody>
      </p:sp>
      <p:sp>
        <p:nvSpPr>
          <p:cNvPr id="30" name="Text Placeholder 3"/>
          <p:cNvSpPr>
            <a:spLocks noGrp="1"/>
          </p:cNvSpPr>
          <p:nvPr>
            <p:ph type="body" sz="quarter" idx="30" hasCustomPrompt="1"/>
          </p:nvPr>
        </p:nvSpPr>
        <p:spPr>
          <a:xfrm>
            <a:off x="33185097" y="26079722"/>
            <a:ext cx="10092494" cy="846363"/>
          </a:xfrm>
          <a:prstGeom prst="rect">
            <a:avLst/>
          </a:prstGeom>
        </p:spPr>
        <p:txBody>
          <a:bodyPr wrap="square" lIns="228589" tIns="228589" rIns="228589" bIns="228589">
            <a:spAutoFit/>
          </a:bodyPr>
          <a:lstStyle>
            <a:lvl1pPr marL="0" indent="0">
              <a:buNone/>
              <a:defRPr sz="2500">
                <a:solidFill>
                  <a:schemeClr val="tx1"/>
                </a:solidFill>
                <a:latin typeface="Times New Roman" panose="02020603050405020304" pitchFamily="18" charset="0"/>
                <a:cs typeface="Times New Roman" panose="02020603050405020304"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60" name="Text Placeholder 3"/>
          <p:cNvSpPr>
            <a:spLocks noGrp="1"/>
          </p:cNvSpPr>
          <p:nvPr>
            <p:ph type="body" sz="quarter" idx="96" hasCustomPrompt="1"/>
          </p:nvPr>
        </p:nvSpPr>
        <p:spPr>
          <a:xfrm>
            <a:off x="571422" y="14597828"/>
            <a:ext cx="10114044" cy="846363"/>
          </a:xfrm>
          <a:prstGeom prst="rect">
            <a:avLst/>
          </a:prstGeom>
        </p:spPr>
        <p:txBody>
          <a:bodyPr wrap="square" lIns="228589" tIns="228589" rIns="228589" bIns="228589">
            <a:spAutoFit/>
          </a:bodyPr>
          <a:lstStyle>
            <a:lvl1pPr marL="0" indent="0">
              <a:buNone/>
              <a:defRPr sz="2500">
                <a:solidFill>
                  <a:schemeClr val="tx1"/>
                </a:solidFill>
                <a:latin typeface="Times New Roman" panose="02020603050405020304" pitchFamily="18" charset="0"/>
                <a:cs typeface="Times New Roman" panose="02020603050405020304"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77" name="Text Placeholder 76"/>
          <p:cNvSpPr>
            <a:spLocks noGrp="1"/>
          </p:cNvSpPr>
          <p:nvPr>
            <p:ph type="body" sz="quarter" idx="150" hasCustomPrompt="1"/>
          </p:nvPr>
        </p:nvSpPr>
        <p:spPr>
          <a:xfrm>
            <a:off x="11256329" y="2795675"/>
            <a:ext cx="21421724" cy="1280160"/>
          </a:xfrm>
          <a:prstGeom prst="rect">
            <a:avLst/>
          </a:prstGeom>
        </p:spPr>
        <p:txBody>
          <a:bodyPr>
            <a:normAutofit/>
          </a:bodyPr>
          <a:lstStyle>
            <a:lvl1pPr marL="0" indent="0" algn="ctr">
              <a:buFontTx/>
              <a:buNone/>
              <a:defRPr sz="6600" b="1">
                <a:solidFill>
                  <a:schemeClr val="tx1"/>
                </a:solidFill>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authors</a:t>
            </a:r>
          </a:p>
        </p:txBody>
      </p:sp>
      <p:sp>
        <p:nvSpPr>
          <p:cNvPr id="47" name="Text Placeholder 76"/>
          <p:cNvSpPr>
            <a:spLocks noGrp="1"/>
          </p:cNvSpPr>
          <p:nvPr>
            <p:ph type="body" sz="quarter" idx="184" hasCustomPrompt="1"/>
          </p:nvPr>
        </p:nvSpPr>
        <p:spPr>
          <a:xfrm>
            <a:off x="11270307" y="3786502"/>
            <a:ext cx="21393768" cy="832209"/>
          </a:xfrm>
          <a:prstGeom prst="rect">
            <a:avLst/>
          </a:prstGeom>
        </p:spPr>
        <p:txBody>
          <a:bodyPr>
            <a:normAutofit/>
          </a:bodyPr>
          <a:lstStyle>
            <a:lvl1pPr marL="0" indent="0" algn="ctr">
              <a:buFontTx/>
              <a:buNone/>
              <a:defRPr sz="4800" b="0">
                <a:solidFill>
                  <a:schemeClr val="tx1"/>
                </a:solidFill>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affiliations</a:t>
            </a:r>
          </a:p>
        </p:txBody>
      </p:sp>
      <p:sp>
        <p:nvSpPr>
          <p:cNvPr id="48" name="Text Placeholder 76"/>
          <p:cNvSpPr>
            <a:spLocks noGrp="1"/>
          </p:cNvSpPr>
          <p:nvPr>
            <p:ph type="body" sz="quarter" idx="185" hasCustomPrompt="1"/>
          </p:nvPr>
        </p:nvSpPr>
        <p:spPr>
          <a:xfrm>
            <a:off x="11256329" y="545114"/>
            <a:ext cx="21421724" cy="1280160"/>
          </a:xfrm>
          <a:prstGeom prst="rect">
            <a:avLst/>
          </a:prstGeom>
        </p:spPr>
        <p:txBody>
          <a:bodyPr>
            <a:noAutofit/>
          </a:bodyPr>
          <a:lstStyle>
            <a:lvl1pPr marL="0" indent="0" algn="ctr">
              <a:buFontTx/>
              <a:buNone/>
              <a:defRPr sz="11500" b="1">
                <a:solidFill>
                  <a:schemeClr val="bg1"/>
                </a:solidFill>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title</a:t>
            </a:r>
          </a:p>
        </p:txBody>
      </p:sp>
    </p:spTree>
    <p:extLst>
      <p:ext uri="{BB962C8B-B14F-4D97-AF65-F5344CB8AC3E}">
        <p14:creationId xmlns:p14="http://schemas.microsoft.com/office/powerpoint/2010/main" val="143806717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85" name="Group 84"/>
          <p:cNvGrpSpPr/>
          <p:nvPr userDrawn="1"/>
        </p:nvGrpSpPr>
        <p:grpSpPr>
          <a:xfrm rot="10800000">
            <a:off x="-36600" y="31404884"/>
            <a:ext cx="43927800" cy="1502229"/>
            <a:chOff x="-14192" y="1382"/>
            <a:chExt cx="27451941" cy="4572641"/>
          </a:xfrm>
        </p:grpSpPr>
        <p:sp>
          <p:nvSpPr>
            <p:cNvPr id="86" name="Rectangle 16"/>
            <p:cNvSpPr/>
            <p:nvPr userDrawn="1"/>
          </p:nvSpPr>
          <p:spPr>
            <a:xfrm>
              <a:off x="4001" y="707796"/>
              <a:ext cx="27429212" cy="3866227"/>
            </a:xfrm>
            <a:custGeom>
              <a:avLst/>
              <a:gdLst>
                <a:gd name="connsiteX0" fmla="*/ 0 w 43891200"/>
                <a:gd name="connsiteY0" fmla="*/ 0 h 7027483"/>
                <a:gd name="connsiteX1" fmla="*/ 43891200 w 43891200"/>
                <a:gd name="connsiteY1" fmla="*/ 0 h 7027483"/>
                <a:gd name="connsiteX2" fmla="*/ 43891200 w 43891200"/>
                <a:gd name="connsiteY2" fmla="*/ 7027483 h 7027483"/>
                <a:gd name="connsiteX3" fmla="*/ 0 w 43891200"/>
                <a:gd name="connsiteY3" fmla="*/ 7027483 h 7027483"/>
                <a:gd name="connsiteX4" fmla="*/ 0 w 43891200"/>
                <a:gd name="connsiteY4"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617527 w 43891200"/>
                <a:gd name="connsiteY3" fmla="*/ 6999261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84664 w 43891200"/>
                <a:gd name="connsiteY4" fmla="*/ 553167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532864 w 43891200"/>
                <a:gd name="connsiteY3" fmla="*/ 3330294 h 7027483"/>
                <a:gd name="connsiteX4" fmla="*/ 84664 w 43891200"/>
                <a:gd name="connsiteY4" fmla="*/ 553167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589306 w 43891200"/>
                <a:gd name="connsiteY3" fmla="*/ 3104512 h 7027483"/>
                <a:gd name="connsiteX4" fmla="*/ 84664 w 43891200"/>
                <a:gd name="connsiteY4" fmla="*/ 553167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589306 w 43891200"/>
                <a:gd name="connsiteY3" fmla="*/ 3104512 h 7027483"/>
                <a:gd name="connsiteX4" fmla="*/ 84664 w 43891200"/>
                <a:gd name="connsiteY4" fmla="*/ 5531673 h 7027483"/>
                <a:gd name="connsiteX5" fmla="*/ 0 w 43891200"/>
                <a:gd name="connsiteY5" fmla="*/ 0 h 7027483"/>
                <a:gd name="connsiteX0" fmla="*/ 0 w 43891200"/>
                <a:gd name="connsiteY0" fmla="*/ 0 h 7272584"/>
                <a:gd name="connsiteX1" fmla="*/ 43891200 w 43891200"/>
                <a:gd name="connsiteY1" fmla="*/ 0 h 7272584"/>
                <a:gd name="connsiteX2" fmla="*/ 43891200 w 43891200"/>
                <a:gd name="connsiteY2" fmla="*/ 7027483 h 7272584"/>
                <a:gd name="connsiteX3" fmla="*/ 37534349 w 43891200"/>
                <a:gd name="connsiteY3" fmla="*/ 5432466 h 7272584"/>
                <a:gd name="connsiteX4" fmla="*/ 21589306 w 43891200"/>
                <a:gd name="connsiteY4" fmla="*/ 3104512 h 7272584"/>
                <a:gd name="connsiteX5" fmla="*/ 84664 w 43891200"/>
                <a:gd name="connsiteY5" fmla="*/ 5531673 h 7272584"/>
                <a:gd name="connsiteX6" fmla="*/ 0 w 43891200"/>
                <a:gd name="connsiteY6" fmla="*/ 0 h 7272584"/>
                <a:gd name="connsiteX0" fmla="*/ 0 w 43891200"/>
                <a:gd name="connsiteY0" fmla="*/ 0 h 7027483"/>
                <a:gd name="connsiteX1" fmla="*/ 43891200 w 43891200"/>
                <a:gd name="connsiteY1" fmla="*/ 0 h 7027483"/>
                <a:gd name="connsiteX2" fmla="*/ 43891200 w 43891200"/>
                <a:gd name="connsiteY2" fmla="*/ 7027483 h 7027483"/>
                <a:gd name="connsiteX3" fmla="*/ 37534349 w 43891200"/>
                <a:gd name="connsiteY3" fmla="*/ 5432466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423313 w 43891200"/>
                <a:gd name="connsiteY4" fmla="*/ 3012175 h 7027483"/>
                <a:gd name="connsiteX5" fmla="*/ 84664 w 43891200"/>
                <a:gd name="connsiteY5" fmla="*/ 5531673 h 7027483"/>
                <a:gd name="connsiteX6" fmla="*/ 0 w 43891200"/>
                <a:gd name="connsiteY6" fmla="*/ 0 h 7027483"/>
                <a:gd name="connsiteX0" fmla="*/ 0 w 43891200"/>
                <a:gd name="connsiteY0" fmla="*/ 0 h 6029592"/>
                <a:gd name="connsiteX1" fmla="*/ 43891200 w 43891200"/>
                <a:gd name="connsiteY1" fmla="*/ 0 h 6029592"/>
                <a:gd name="connsiteX2" fmla="*/ 43852760 w 43891200"/>
                <a:gd name="connsiteY2" fmla="*/ 6029592 h 6029592"/>
                <a:gd name="connsiteX3" fmla="*/ 37534347 w 43891200"/>
                <a:gd name="connsiteY3" fmla="*/ 5179307 h 6029592"/>
                <a:gd name="connsiteX4" fmla="*/ 21423313 w 43891200"/>
                <a:gd name="connsiteY4" fmla="*/ 3012175 h 6029592"/>
                <a:gd name="connsiteX5" fmla="*/ 84664 w 43891200"/>
                <a:gd name="connsiteY5" fmla="*/ 5531673 h 6029592"/>
                <a:gd name="connsiteX6" fmla="*/ 0 w 43891200"/>
                <a:gd name="connsiteY6" fmla="*/ 0 h 6029592"/>
                <a:gd name="connsiteX0" fmla="*/ 0 w 43891200"/>
                <a:gd name="connsiteY0" fmla="*/ 0 h 6029592"/>
                <a:gd name="connsiteX1" fmla="*/ 43891200 w 43891200"/>
                <a:gd name="connsiteY1" fmla="*/ 0 h 6029592"/>
                <a:gd name="connsiteX2" fmla="*/ 43852760 w 43891200"/>
                <a:gd name="connsiteY2" fmla="*/ 6029592 h 6029592"/>
                <a:gd name="connsiteX3" fmla="*/ 36342689 w 43891200"/>
                <a:gd name="connsiteY3" fmla="*/ 4466527 h 6029592"/>
                <a:gd name="connsiteX4" fmla="*/ 21423313 w 43891200"/>
                <a:gd name="connsiteY4" fmla="*/ 3012175 h 6029592"/>
                <a:gd name="connsiteX5" fmla="*/ 84664 w 43891200"/>
                <a:gd name="connsiteY5" fmla="*/ 5531673 h 6029592"/>
                <a:gd name="connsiteX6" fmla="*/ 0 w 43891200"/>
                <a:gd name="connsiteY6" fmla="*/ 0 h 6029592"/>
                <a:gd name="connsiteX0" fmla="*/ 0 w 43891200"/>
                <a:gd name="connsiteY0" fmla="*/ 0 h 6079664"/>
                <a:gd name="connsiteX1" fmla="*/ 43891200 w 43891200"/>
                <a:gd name="connsiteY1" fmla="*/ 0 h 6079664"/>
                <a:gd name="connsiteX2" fmla="*/ 43852760 w 43891200"/>
                <a:gd name="connsiteY2" fmla="*/ 6029592 h 6079664"/>
                <a:gd name="connsiteX3" fmla="*/ 21423313 w 43891200"/>
                <a:gd name="connsiteY3" fmla="*/ 3012175 h 6079664"/>
                <a:gd name="connsiteX4" fmla="*/ 84664 w 43891200"/>
                <a:gd name="connsiteY4" fmla="*/ 5531673 h 6079664"/>
                <a:gd name="connsiteX5" fmla="*/ 0 w 43891200"/>
                <a:gd name="connsiteY5" fmla="*/ 0 h 6079664"/>
                <a:gd name="connsiteX0" fmla="*/ 0 w 43891200"/>
                <a:gd name="connsiteY0" fmla="*/ 0 h 6029592"/>
                <a:gd name="connsiteX1" fmla="*/ 43891200 w 43891200"/>
                <a:gd name="connsiteY1" fmla="*/ 0 h 6029592"/>
                <a:gd name="connsiteX2" fmla="*/ 43852760 w 43891200"/>
                <a:gd name="connsiteY2" fmla="*/ 6029592 h 6029592"/>
                <a:gd name="connsiteX3" fmla="*/ 21423313 w 43891200"/>
                <a:gd name="connsiteY3" fmla="*/ 3012175 h 6029592"/>
                <a:gd name="connsiteX4" fmla="*/ 84664 w 43891200"/>
                <a:gd name="connsiteY4" fmla="*/ 5531673 h 6029592"/>
                <a:gd name="connsiteX5" fmla="*/ 0 w 43891200"/>
                <a:gd name="connsiteY5" fmla="*/ 0 h 6029592"/>
                <a:gd name="connsiteX0" fmla="*/ 0 w 43891200"/>
                <a:gd name="connsiteY0" fmla="*/ 0 h 6029592"/>
                <a:gd name="connsiteX1" fmla="*/ 43891200 w 43891200"/>
                <a:gd name="connsiteY1" fmla="*/ 0 h 6029592"/>
                <a:gd name="connsiteX2" fmla="*/ 43852760 w 43891200"/>
                <a:gd name="connsiteY2" fmla="*/ 6029592 h 6029592"/>
                <a:gd name="connsiteX3" fmla="*/ 21423313 w 43891200"/>
                <a:gd name="connsiteY3" fmla="*/ 3012175 h 6029592"/>
                <a:gd name="connsiteX4" fmla="*/ 84664 w 43891200"/>
                <a:gd name="connsiteY4" fmla="*/ 5531673 h 6029592"/>
                <a:gd name="connsiteX5" fmla="*/ 0 w 43891200"/>
                <a:gd name="connsiteY5" fmla="*/ 0 h 6029592"/>
                <a:gd name="connsiteX0" fmla="*/ 0 w 43891200"/>
                <a:gd name="connsiteY0" fmla="*/ 0 h 5887037"/>
                <a:gd name="connsiteX1" fmla="*/ 43891200 w 43891200"/>
                <a:gd name="connsiteY1" fmla="*/ 0 h 5887037"/>
                <a:gd name="connsiteX2" fmla="*/ 43814321 w 43891200"/>
                <a:gd name="connsiteY2" fmla="*/ 5887037 h 5887037"/>
                <a:gd name="connsiteX3" fmla="*/ 21423313 w 43891200"/>
                <a:gd name="connsiteY3" fmla="*/ 3012175 h 5887037"/>
                <a:gd name="connsiteX4" fmla="*/ 84664 w 43891200"/>
                <a:gd name="connsiteY4" fmla="*/ 5531673 h 5887037"/>
                <a:gd name="connsiteX5" fmla="*/ 0 w 43891200"/>
                <a:gd name="connsiteY5" fmla="*/ 0 h 5887037"/>
                <a:gd name="connsiteX0" fmla="*/ 0 w 43891200"/>
                <a:gd name="connsiteY0" fmla="*/ 0 h 5745966"/>
                <a:gd name="connsiteX1" fmla="*/ 43891200 w 43891200"/>
                <a:gd name="connsiteY1" fmla="*/ 0 h 5745966"/>
                <a:gd name="connsiteX2" fmla="*/ 43814319 w 43891200"/>
                <a:gd name="connsiteY2" fmla="*/ 5745966 h 5745966"/>
                <a:gd name="connsiteX3" fmla="*/ 21423313 w 43891200"/>
                <a:gd name="connsiteY3" fmla="*/ 3012175 h 5745966"/>
                <a:gd name="connsiteX4" fmla="*/ 84664 w 43891200"/>
                <a:gd name="connsiteY4" fmla="*/ 5531673 h 5745966"/>
                <a:gd name="connsiteX5" fmla="*/ 0 w 43891200"/>
                <a:gd name="connsiteY5" fmla="*/ 0 h 5745966"/>
                <a:gd name="connsiteX0" fmla="*/ 0 w 43891200"/>
                <a:gd name="connsiteY0" fmla="*/ 0 h 5774180"/>
                <a:gd name="connsiteX1" fmla="*/ 43891200 w 43891200"/>
                <a:gd name="connsiteY1" fmla="*/ 0 h 5774180"/>
                <a:gd name="connsiteX2" fmla="*/ 43814319 w 43891200"/>
                <a:gd name="connsiteY2" fmla="*/ 5774180 h 5774180"/>
                <a:gd name="connsiteX3" fmla="*/ 21423313 w 43891200"/>
                <a:gd name="connsiteY3" fmla="*/ 3012175 h 5774180"/>
                <a:gd name="connsiteX4" fmla="*/ 84664 w 43891200"/>
                <a:gd name="connsiteY4" fmla="*/ 5531673 h 5774180"/>
                <a:gd name="connsiteX5" fmla="*/ 0 w 43891200"/>
                <a:gd name="connsiteY5" fmla="*/ 0 h 5774180"/>
                <a:gd name="connsiteX0" fmla="*/ 6633 w 43897833"/>
                <a:gd name="connsiteY0" fmla="*/ 0 h 5774180"/>
                <a:gd name="connsiteX1" fmla="*/ 43897833 w 43897833"/>
                <a:gd name="connsiteY1" fmla="*/ 0 h 5774180"/>
                <a:gd name="connsiteX2" fmla="*/ 43820952 w 43897833"/>
                <a:gd name="connsiteY2" fmla="*/ 5774180 h 5774180"/>
                <a:gd name="connsiteX3" fmla="*/ 21429946 w 43897833"/>
                <a:gd name="connsiteY3" fmla="*/ 3012175 h 5774180"/>
                <a:gd name="connsiteX4" fmla="*/ 0 w 43897833"/>
                <a:gd name="connsiteY4" fmla="*/ 5757386 h 5774180"/>
                <a:gd name="connsiteX5" fmla="*/ 6633 w 43897833"/>
                <a:gd name="connsiteY5" fmla="*/ 0 h 5774180"/>
                <a:gd name="connsiteX0" fmla="*/ 6633 w 43897833"/>
                <a:gd name="connsiteY0" fmla="*/ 0 h 5785600"/>
                <a:gd name="connsiteX1" fmla="*/ 43897833 w 43897833"/>
                <a:gd name="connsiteY1" fmla="*/ 0 h 5785600"/>
                <a:gd name="connsiteX2" fmla="*/ 43820952 w 43897833"/>
                <a:gd name="connsiteY2" fmla="*/ 5774180 h 5785600"/>
                <a:gd name="connsiteX3" fmla="*/ 21429946 w 43897833"/>
                <a:gd name="connsiteY3" fmla="*/ 3012175 h 5785600"/>
                <a:gd name="connsiteX4" fmla="*/ 0 w 43897833"/>
                <a:gd name="connsiteY4" fmla="*/ 5785600 h 5785600"/>
                <a:gd name="connsiteX5" fmla="*/ 6633 w 43897833"/>
                <a:gd name="connsiteY5" fmla="*/ 0 h 5785600"/>
                <a:gd name="connsiteX0" fmla="*/ 6633 w 43897833"/>
                <a:gd name="connsiteY0" fmla="*/ 0 h 5785600"/>
                <a:gd name="connsiteX1" fmla="*/ 43897833 w 43897833"/>
                <a:gd name="connsiteY1" fmla="*/ 0 h 5785600"/>
                <a:gd name="connsiteX2" fmla="*/ 43829914 w 43897833"/>
                <a:gd name="connsiteY2" fmla="*/ 5757562 h 5785600"/>
                <a:gd name="connsiteX3" fmla="*/ 21429946 w 43897833"/>
                <a:gd name="connsiteY3" fmla="*/ 3012175 h 5785600"/>
                <a:gd name="connsiteX4" fmla="*/ 0 w 43897833"/>
                <a:gd name="connsiteY4" fmla="*/ 5785600 h 5785600"/>
                <a:gd name="connsiteX5" fmla="*/ 6633 w 43897833"/>
                <a:gd name="connsiteY5" fmla="*/ 0 h 5785600"/>
                <a:gd name="connsiteX0" fmla="*/ 6633 w 43884390"/>
                <a:gd name="connsiteY0" fmla="*/ 4153 h 5789753"/>
                <a:gd name="connsiteX1" fmla="*/ 43884390 w 43884390"/>
                <a:gd name="connsiteY1" fmla="*/ 0 h 5789753"/>
                <a:gd name="connsiteX2" fmla="*/ 43829914 w 43884390"/>
                <a:gd name="connsiteY2" fmla="*/ 5761715 h 5789753"/>
                <a:gd name="connsiteX3" fmla="*/ 21429946 w 43884390"/>
                <a:gd name="connsiteY3" fmla="*/ 3016328 h 5789753"/>
                <a:gd name="connsiteX4" fmla="*/ 0 w 43884390"/>
                <a:gd name="connsiteY4" fmla="*/ 5789753 h 5789753"/>
                <a:gd name="connsiteX5" fmla="*/ 6633 w 43884390"/>
                <a:gd name="connsiteY5" fmla="*/ 4153 h 5789753"/>
                <a:gd name="connsiteX0" fmla="*/ 6633 w 43884392"/>
                <a:gd name="connsiteY0" fmla="*/ 0 h 5785600"/>
                <a:gd name="connsiteX1" fmla="*/ 43884392 w 43884392"/>
                <a:gd name="connsiteY1" fmla="*/ 1 h 5785600"/>
                <a:gd name="connsiteX2" fmla="*/ 43829914 w 43884392"/>
                <a:gd name="connsiteY2" fmla="*/ 5757562 h 5785600"/>
                <a:gd name="connsiteX3" fmla="*/ 21429946 w 43884392"/>
                <a:gd name="connsiteY3" fmla="*/ 3012175 h 5785600"/>
                <a:gd name="connsiteX4" fmla="*/ 0 w 43884392"/>
                <a:gd name="connsiteY4" fmla="*/ 5785600 h 5785600"/>
                <a:gd name="connsiteX5" fmla="*/ 6633 w 43884392"/>
                <a:gd name="connsiteY5" fmla="*/ 0 h 5785600"/>
                <a:gd name="connsiteX0" fmla="*/ 6633 w 43876785"/>
                <a:gd name="connsiteY0" fmla="*/ 7053 h 5792653"/>
                <a:gd name="connsiteX1" fmla="*/ 43876785 w 43876785"/>
                <a:gd name="connsiteY1" fmla="*/ 0 h 5792653"/>
                <a:gd name="connsiteX2" fmla="*/ 43829914 w 43876785"/>
                <a:gd name="connsiteY2" fmla="*/ 5764615 h 5792653"/>
                <a:gd name="connsiteX3" fmla="*/ 21429946 w 43876785"/>
                <a:gd name="connsiteY3" fmla="*/ 3019228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429946 w 43876785"/>
                <a:gd name="connsiteY3" fmla="*/ 3019228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852793 w 43876785"/>
                <a:gd name="connsiteY3" fmla="*/ 301922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852793 w 43876785"/>
                <a:gd name="connsiteY3" fmla="*/ 301922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64377 w 43876785"/>
                <a:gd name="connsiteY3" fmla="*/ 300041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44088 w 43876785"/>
                <a:gd name="connsiteY3" fmla="*/ 300041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801199"/>
                <a:gd name="connsiteX1" fmla="*/ 43876785 w 43876785"/>
                <a:gd name="connsiteY1" fmla="*/ 0 h 5801199"/>
                <a:gd name="connsiteX2" fmla="*/ 43831664 w 43876785"/>
                <a:gd name="connsiteY2" fmla="*/ 5801199 h 5801199"/>
                <a:gd name="connsiteX3" fmla="*/ 21923799 w 43876785"/>
                <a:gd name="connsiteY3" fmla="*/ 3009824 h 5801199"/>
                <a:gd name="connsiteX4" fmla="*/ 0 w 43876785"/>
                <a:gd name="connsiteY4" fmla="*/ 5792653 h 5801199"/>
                <a:gd name="connsiteX5" fmla="*/ 6633 w 43876785"/>
                <a:gd name="connsiteY5" fmla="*/ 7053 h 5801199"/>
                <a:gd name="connsiteX0" fmla="*/ 6633 w 43876785"/>
                <a:gd name="connsiteY0" fmla="*/ 7053 h 5811651"/>
                <a:gd name="connsiteX1" fmla="*/ 43876785 w 43876785"/>
                <a:gd name="connsiteY1" fmla="*/ 0 h 5811651"/>
                <a:gd name="connsiteX2" fmla="*/ 43826110 w 43876785"/>
                <a:gd name="connsiteY2" fmla="*/ 5811651 h 5811651"/>
                <a:gd name="connsiteX3" fmla="*/ 21923799 w 43876785"/>
                <a:gd name="connsiteY3" fmla="*/ 3009824 h 5811651"/>
                <a:gd name="connsiteX4" fmla="*/ 0 w 43876785"/>
                <a:gd name="connsiteY4" fmla="*/ 5792653 h 5811651"/>
                <a:gd name="connsiteX5" fmla="*/ 6633 w 43876785"/>
                <a:gd name="connsiteY5" fmla="*/ 7053 h 5811651"/>
                <a:gd name="connsiteX0" fmla="*/ -1 w 43870151"/>
                <a:gd name="connsiteY0" fmla="*/ 7053 h 5818785"/>
                <a:gd name="connsiteX1" fmla="*/ 43870151 w 43870151"/>
                <a:gd name="connsiteY1" fmla="*/ 0 h 5818785"/>
                <a:gd name="connsiteX2" fmla="*/ 43819476 w 43870151"/>
                <a:gd name="connsiteY2" fmla="*/ 5811651 h 5818785"/>
                <a:gd name="connsiteX3" fmla="*/ 21917165 w 43870151"/>
                <a:gd name="connsiteY3" fmla="*/ 3009824 h 5818785"/>
                <a:gd name="connsiteX4" fmla="*/ 4477 w 43870151"/>
                <a:gd name="connsiteY4" fmla="*/ 5818785 h 5818785"/>
                <a:gd name="connsiteX5" fmla="*/ -1 w 43870151"/>
                <a:gd name="connsiteY5" fmla="*/ 7053 h 5818785"/>
                <a:gd name="connsiteX0" fmla="*/ 239 w 43870391"/>
                <a:gd name="connsiteY0" fmla="*/ 7053 h 5814778"/>
                <a:gd name="connsiteX1" fmla="*/ 43870391 w 43870391"/>
                <a:gd name="connsiteY1" fmla="*/ 0 h 5814778"/>
                <a:gd name="connsiteX2" fmla="*/ 43819716 w 43870391"/>
                <a:gd name="connsiteY2" fmla="*/ 5811651 h 5814778"/>
                <a:gd name="connsiteX3" fmla="*/ 21917405 w 43870391"/>
                <a:gd name="connsiteY3" fmla="*/ 3009824 h 5814778"/>
                <a:gd name="connsiteX4" fmla="*/ 457 w 43870391"/>
                <a:gd name="connsiteY4" fmla="*/ 5814778 h 5814778"/>
                <a:gd name="connsiteX5" fmla="*/ 239 w 43870391"/>
                <a:gd name="connsiteY5" fmla="*/ 7053 h 5814778"/>
                <a:gd name="connsiteX0" fmla="*/ 239 w 43870391"/>
                <a:gd name="connsiteY0" fmla="*/ 7053 h 5811651"/>
                <a:gd name="connsiteX1" fmla="*/ 43870391 w 43870391"/>
                <a:gd name="connsiteY1" fmla="*/ 0 h 5811651"/>
                <a:gd name="connsiteX2" fmla="*/ 43819716 w 43870391"/>
                <a:gd name="connsiteY2" fmla="*/ 5811651 h 5811651"/>
                <a:gd name="connsiteX3" fmla="*/ 21917405 w 43870391"/>
                <a:gd name="connsiteY3" fmla="*/ 3009824 h 5811651"/>
                <a:gd name="connsiteX4" fmla="*/ 457 w 43870391"/>
                <a:gd name="connsiteY4" fmla="*/ 5806763 h 5811651"/>
                <a:gd name="connsiteX5" fmla="*/ 239 w 43870391"/>
                <a:gd name="connsiteY5" fmla="*/ 7053 h 5811651"/>
                <a:gd name="connsiteX0" fmla="*/ 239 w 43870391"/>
                <a:gd name="connsiteY0" fmla="*/ 7053 h 5811651"/>
                <a:gd name="connsiteX1" fmla="*/ 43870391 w 43870391"/>
                <a:gd name="connsiteY1" fmla="*/ 0 h 5811651"/>
                <a:gd name="connsiteX2" fmla="*/ 43819716 w 43870391"/>
                <a:gd name="connsiteY2" fmla="*/ 5811651 h 5811651"/>
                <a:gd name="connsiteX3" fmla="*/ 21917405 w 43870391"/>
                <a:gd name="connsiteY3" fmla="*/ 3009824 h 5811651"/>
                <a:gd name="connsiteX4" fmla="*/ 457 w 43870391"/>
                <a:gd name="connsiteY4" fmla="*/ 5798748 h 5811651"/>
                <a:gd name="connsiteX5" fmla="*/ 239 w 43870391"/>
                <a:gd name="connsiteY5" fmla="*/ 7053 h 5811651"/>
                <a:gd name="connsiteX0" fmla="*/ 239 w 43870391"/>
                <a:gd name="connsiteY0" fmla="*/ 7053 h 5811651"/>
                <a:gd name="connsiteX1" fmla="*/ 43870391 w 43870391"/>
                <a:gd name="connsiteY1" fmla="*/ 0 h 5811651"/>
                <a:gd name="connsiteX2" fmla="*/ 43819716 w 43870391"/>
                <a:gd name="connsiteY2" fmla="*/ 5811651 h 5811651"/>
                <a:gd name="connsiteX3" fmla="*/ 21917405 w 43870391"/>
                <a:gd name="connsiteY3" fmla="*/ 3009824 h 5811651"/>
                <a:gd name="connsiteX4" fmla="*/ 457 w 43870391"/>
                <a:gd name="connsiteY4" fmla="*/ 5798748 h 5811651"/>
                <a:gd name="connsiteX5" fmla="*/ 239 w 43870391"/>
                <a:gd name="connsiteY5" fmla="*/ 7053 h 5811651"/>
                <a:gd name="connsiteX0" fmla="*/ 239 w 43842825"/>
                <a:gd name="connsiteY0" fmla="*/ 7053 h 5811651"/>
                <a:gd name="connsiteX1" fmla="*/ 43842825 w 43842825"/>
                <a:gd name="connsiteY1" fmla="*/ 0 h 5811651"/>
                <a:gd name="connsiteX2" fmla="*/ 43819716 w 43842825"/>
                <a:gd name="connsiteY2" fmla="*/ 5811651 h 5811651"/>
                <a:gd name="connsiteX3" fmla="*/ 21917405 w 43842825"/>
                <a:gd name="connsiteY3" fmla="*/ 3009824 h 5811651"/>
                <a:gd name="connsiteX4" fmla="*/ 457 w 43842825"/>
                <a:gd name="connsiteY4" fmla="*/ 5798748 h 5811651"/>
                <a:gd name="connsiteX5" fmla="*/ 239 w 43842825"/>
                <a:gd name="connsiteY5" fmla="*/ 7053 h 5811651"/>
                <a:gd name="connsiteX0" fmla="*/ 239 w 43824446"/>
                <a:gd name="connsiteY0" fmla="*/ 7053 h 5811651"/>
                <a:gd name="connsiteX1" fmla="*/ 43824446 w 43824446"/>
                <a:gd name="connsiteY1" fmla="*/ 0 h 5811651"/>
                <a:gd name="connsiteX2" fmla="*/ 43819716 w 43824446"/>
                <a:gd name="connsiteY2" fmla="*/ 5811651 h 5811651"/>
                <a:gd name="connsiteX3" fmla="*/ 21917405 w 43824446"/>
                <a:gd name="connsiteY3" fmla="*/ 3009824 h 5811651"/>
                <a:gd name="connsiteX4" fmla="*/ 457 w 43824446"/>
                <a:gd name="connsiteY4" fmla="*/ 5798748 h 5811651"/>
                <a:gd name="connsiteX5" fmla="*/ 239 w 43824446"/>
                <a:gd name="connsiteY5" fmla="*/ 7053 h 5811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824446" h="5811651">
                  <a:moveTo>
                    <a:pt x="239" y="7053"/>
                  </a:moveTo>
                  <a:lnTo>
                    <a:pt x="43824446" y="0"/>
                  </a:lnTo>
                  <a:cubicBezTo>
                    <a:pt x="43822869" y="1937217"/>
                    <a:pt x="43821293" y="3874434"/>
                    <a:pt x="43819716" y="5811651"/>
                  </a:cubicBezTo>
                  <a:cubicBezTo>
                    <a:pt x="38268362" y="4032785"/>
                    <a:pt x="30438085" y="2966157"/>
                    <a:pt x="21917405" y="3009824"/>
                  </a:cubicBezTo>
                  <a:cubicBezTo>
                    <a:pt x="14614291" y="3047251"/>
                    <a:pt x="6453731" y="3277510"/>
                    <a:pt x="457" y="5798748"/>
                  </a:cubicBezTo>
                  <a:cubicBezTo>
                    <a:pt x="-1036" y="3861504"/>
                    <a:pt x="1732" y="1944297"/>
                    <a:pt x="239" y="7053"/>
                  </a:cubicBezTo>
                  <a:close/>
                </a:path>
              </a:pathLst>
            </a:custGeom>
            <a:gradFill flip="none" rotWithShape="1">
              <a:gsLst>
                <a:gs pos="0">
                  <a:schemeClr val="accent6"/>
                </a:gs>
                <a:gs pos="100000">
                  <a:schemeClr val="accent4"/>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Rectangle 16"/>
            <p:cNvSpPr/>
            <p:nvPr userDrawn="1"/>
          </p:nvSpPr>
          <p:spPr>
            <a:xfrm>
              <a:off x="-4323" y="5744"/>
              <a:ext cx="27440229" cy="4555641"/>
            </a:xfrm>
            <a:custGeom>
              <a:avLst/>
              <a:gdLst>
                <a:gd name="connsiteX0" fmla="*/ 0 w 43891200"/>
                <a:gd name="connsiteY0" fmla="*/ 0 h 7027483"/>
                <a:gd name="connsiteX1" fmla="*/ 43891200 w 43891200"/>
                <a:gd name="connsiteY1" fmla="*/ 0 h 7027483"/>
                <a:gd name="connsiteX2" fmla="*/ 43891200 w 43891200"/>
                <a:gd name="connsiteY2" fmla="*/ 7027483 h 7027483"/>
                <a:gd name="connsiteX3" fmla="*/ 0 w 43891200"/>
                <a:gd name="connsiteY3" fmla="*/ 7027483 h 7027483"/>
                <a:gd name="connsiteX4" fmla="*/ 0 w 43891200"/>
                <a:gd name="connsiteY4"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617527 w 43891200"/>
                <a:gd name="connsiteY3" fmla="*/ 6999261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968081"/>
                <a:gd name="connsiteY0" fmla="*/ 0 h 6688809"/>
                <a:gd name="connsiteX1" fmla="*/ 43891200 w 43968081"/>
                <a:gd name="connsiteY1" fmla="*/ 0 h 6688809"/>
                <a:gd name="connsiteX2" fmla="*/ 43968081 w 43968081"/>
                <a:gd name="connsiteY2" fmla="*/ 6358199 h 6688809"/>
                <a:gd name="connsiteX3" fmla="*/ 21448200 w 43968081"/>
                <a:gd name="connsiteY3" fmla="*/ 3838305 h 6688809"/>
                <a:gd name="connsiteX4" fmla="*/ 28221 w 43968081"/>
                <a:gd name="connsiteY4" fmla="*/ 6688809 h 6688809"/>
                <a:gd name="connsiteX5" fmla="*/ 0 w 43968081"/>
                <a:gd name="connsiteY5" fmla="*/ 0 h 6688809"/>
                <a:gd name="connsiteX0" fmla="*/ 0 w 43891200"/>
                <a:gd name="connsiteY0" fmla="*/ 0 h 6688809"/>
                <a:gd name="connsiteX1" fmla="*/ 43891200 w 43891200"/>
                <a:gd name="connsiteY1" fmla="*/ 0 h 6688809"/>
                <a:gd name="connsiteX2" fmla="*/ 43793664 w 43891200"/>
                <a:gd name="connsiteY2" fmla="*/ 6218350 h 6688809"/>
                <a:gd name="connsiteX3" fmla="*/ 21448200 w 43891200"/>
                <a:gd name="connsiteY3" fmla="*/ 3838305 h 6688809"/>
                <a:gd name="connsiteX4" fmla="*/ 28221 w 43891200"/>
                <a:gd name="connsiteY4" fmla="*/ 6688809 h 6688809"/>
                <a:gd name="connsiteX5" fmla="*/ 0 w 43891200"/>
                <a:gd name="connsiteY5" fmla="*/ 0 h 6688809"/>
                <a:gd name="connsiteX0" fmla="*/ 0 w 43891200"/>
                <a:gd name="connsiteY0" fmla="*/ 0 h 6688809"/>
                <a:gd name="connsiteX1" fmla="*/ 43891200 w 43891200"/>
                <a:gd name="connsiteY1" fmla="*/ 0 h 6688809"/>
                <a:gd name="connsiteX2" fmla="*/ 43823938 w 43891200"/>
                <a:gd name="connsiteY2" fmla="*/ 6183672 h 6688809"/>
                <a:gd name="connsiteX3" fmla="*/ 21448200 w 43891200"/>
                <a:gd name="connsiteY3" fmla="*/ 3838305 h 6688809"/>
                <a:gd name="connsiteX4" fmla="*/ 28221 w 43891200"/>
                <a:gd name="connsiteY4" fmla="*/ 6688809 h 6688809"/>
                <a:gd name="connsiteX5" fmla="*/ 0 w 43891200"/>
                <a:gd name="connsiteY5" fmla="*/ 0 h 6688809"/>
                <a:gd name="connsiteX0" fmla="*/ 0 w 43823938"/>
                <a:gd name="connsiteY0" fmla="*/ 0 h 6688809"/>
                <a:gd name="connsiteX1" fmla="*/ 43800376 w 43823938"/>
                <a:gd name="connsiteY1" fmla="*/ 0 h 6688809"/>
                <a:gd name="connsiteX2" fmla="*/ 43823938 w 43823938"/>
                <a:gd name="connsiteY2" fmla="*/ 6183672 h 6688809"/>
                <a:gd name="connsiteX3" fmla="*/ 21448200 w 43823938"/>
                <a:gd name="connsiteY3" fmla="*/ 3838305 h 6688809"/>
                <a:gd name="connsiteX4" fmla="*/ 28221 w 43823938"/>
                <a:gd name="connsiteY4" fmla="*/ 6688809 h 6688809"/>
                <a:gd name="connsiteX5" fmla="*/ 0 w 43823938"/>
                <a:gd name="connsiteY5" fmla="*/ 0 h 6688809"/>
                <a:gd name="connsiteX0" fmla="*/ 0 w 43883631"/>
                <a:gd name="connsiteY0" fmla="*/ 0 h 6688809"/>
                <a:gd name="connsiteX1" fmla="*/ 43883631 w 43883631"/>
                <a:gd name="connsiteY1" fmla="*/ 41614 h 6688809"/>
                <a:gd name="connsiteX2" fmla="*/ 43823938 w 43883631"/>
                <a:gd name="connsiteY2" fmla="*/ 6183672 h 6688809"/>
                <a:gd name="connsiteX3" fmla="*/ 21448200 w 43883631"/>
                <a:gd name="connsiteY3" fmla="*/ 3838305 h 6688809"/>
                <a:gd name="connsiteX4" fmla="*/ 28221 w 43883631"/>
                <a:gd name="connsiteY4" fmla="*/ 6688809 h 6688809"/>
                <a:gd name="connsiteX5" fmla="*/ 0 w 43883631"/>
                <a:gd name="connsiteY5" fmla="*/ 0 h 6688809"/>
                <a:gd name="connsiteX0" fmla="*/ 0 w 43876062"/>
                <a:gd name="connsiteY0" fmla="*/ 0 h 6688809"/>
                <a:gd name="connsiteX1" fmla="*/ 43876062 w 43876062"/>
                <a:gd name="connsiteY1" fmla="*/ 6936 h 6688809"/>
                <a:gd name="connsiteX2" fmla="*/ 43823938 w 43876062"/>
                <a:gd name="connsiteY2" fmla="*/ 6183672 h 6688809"/>
                <a:gd name="connsiteX3" fmla="*/ 21448200 w 43876062"/>
                <a:gd name="connsiteY3" fmla="*/ 3838305 h 6688809"/>
                <a:gd name="connsiteX4" fmla="*/ 28221 w 43876062"/>
                <a:gd name="connsiteY4" fmla="*/ 6688809 h 6688809"/>
                <a:gd name="connsiteX5" fmla="*/ 0 w 43876062"/>
                <a:gd name="connsiteY5" fmla="*/ 0 h 6688809"/>
                <a:gd name="connsiteX0" fmla="*/ 0 w 43883634"/>
                <a:gd name="connsiteY0" fmla="*/ 6936 h 6695745"/>
                <a:gd name="connsiteX1" fmla="*/ 43883634 w 43883634"/>
                <a:gd name="connsiteY1" fmla="*/ 0 h 6695745"/>
                <a:gd name="connsiteX2" fmla="*/ 43823938 w 43883634"/>
                <a:gd name="connsiteY2" fmla="*/ 6190608 h 6695745"/>
                <a:gd name="connsiteX3" fmla="*/ 21448200 w 43883634"/>
                <a:gd name="connsiteY3" fmla="*/ 3845241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448200 w 43883634"/>
                <a:gd name="connsiteY3" fmla="*/ 3845241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86368 w 43883634"/>
                <a:gd name="connsiteY3" fmla="*/ 3845241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871047 w 43883634"/>
                <a:gd name="connsiteY3" fmla="*/ 3810016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82633 w 43883634"/>
                <a:gd name="connsiteY3" fmla="*/ 3782129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1837"/>
                <a:gd name="connsiteX1" fmla="*/ 43883634 w 43883634"/>
                <a:gd name="connsiteY1" fmla="*/ 0 h 6691837"/>
                <a:gd name="connsiteX2" fmla="*/ 43827740 w 43883634"/>
                <a:gd name="connsiteY2" fmla="*/ 6180150 h 6691837"/>
                <a:gd name="connsiteX3" fmla="*/ 21911623 w 43883634"/>
                <a:gd name="connsiteY3" fmla="*/ 3791425 h 6691837"/>
                <a:gd name="connsiteX4" fmla="*/ 66513 w 43883634"/>
                <a:gd name="connsiteY4" fmla="*/ 6691837 h 6691837"/>
                <a:gd name="connsiteX5" fmla="*/ 0 w 43883634"/>
                <a:gd name="connsiteY5" fmla="*/ 6936 h 6691837"/>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23933 w 43834140"/>
                <a:gd name="connsiteY0" fmla="*/ 15369 h 6695746"/>
                <a:gd name="connsiteX1" fmla="*/ 43834140 w 43834140"/>
                <a:gd name="connsiteY1" fmla="*/ 0 h 6695746"/>
                <a:gd name="connsiteX2" fmla="*/ 43778245 w 43834140"/>
                <a:gd name="connsiteY2" fmla="*/ 5777889 h 6695746"/>
                <a:gd name="connsiteX3" fmla="*/ 21862129 w 43834140"/>
                <a:gd name="connsiteY3" fmla="*/ 3791425 h 6695746"/>
                <a:gd name="connsiteX4" fmla="*/ 0 w 43834140"/>
                <a:gd name="connsiteY4" fmla="*/ 6695746 h 6695746"/>
                <a:gd name="connsiteX5" fmla="*/ 23933 w 43834140"/>
                <a:gd name="connsiteY5" fmla="*/ 15369 h 6695746"/>
                <a:gd name="connsiteX0" fmla="*/ 1414 w 43848334"/>
                <a:gd name="connsiteY0" fmla="*/ 15369 h 6695746"/>
                <a:gd name="connsiteX1" fmla="*/ 43848334 w 43848334"/>
                <a:gd name="connsiteY1" fmla="*/ 0 h 6695746"/>
                <a:gd name="connsiteX2" fmla="*/ 43792439 w 43848334"/>
                <a:gd name="connsiteY2" fmla="*/ 5777889 h 6695746"/>
                <a:gd name="connsiteX3" fmla="*/ 21876323 w 43848334"/>
                <a:gd name="connsiteY3" fmla="*/ 3791425 h 6695746"/>
                <a:gd name="connsiteX4" fmla="*/ 14194 w 43848334"/>
                <a:gd name="connsiteY4" fmla="*/ 6695746 h 6695746"/>
                <a:gd name="connsiteX5" fmla="*/ 1414 w 43848334"/>
                <a:gd name="connsiteY5" fmla="*/ 15369 h 6695746"/>
                <a:gd name="connsiteX0" fmla="*/ 1414 w 43792439"/>
                <a:gd name="connsiteY0" fmla="*/ 6936 h 6687313"/>
                <a:gd name="connsiteX1" fmla="*/ 43729019 w 43792439"/>
                <a:gd name="connsiteY1" fmla="*/ 0 h 6687313"/>
                <a:gd name="connsiteX2" fmla="*/ 43792439 w 43792439"/>
                <a:gd name="connsiteY2" fmla="*/ 5769456 h 6687313"/>
                <a:gd name="connsiteX3" fmla="*/ 21876323 w 43792439"/>
                <a:gd name="connsiteY3" fmla="*/ 3782992 h 6687313"/>
                <a:gd name="connsiteX4" fmla="*/ 14194 w 43792439"/>
                <a:gd name="connsiteY4" fmla="*/ 6687313 h 6687313"/>
                <a:gd name="connsiteX5" fmla="*/ 1414 w 43792439"/>
                <a:gd name="connsiteY5" fmla="*/ 6936 h 6687313"/>
                <a:gd name="connsiteX0" fmla="*/ 1414 w 43792439"/>
                <a:gd name="connsiteY0" fmla="*/ 0 h 6680377"/>
                <a:gd name="connsiteX1" fmla="*/ 43600524 w 43792439"/>
                <a:gd name="connsiteY1" fmla="*/ 77395 h 6680377"/>
                <a:gd name="connsiteX2" fmla="*/ 43792439 w 43792439"/>
                <a:gd name="connsiteY2" fmla="*/ 5762520 h 6680377"/>
                <a:gd name="connsiteX3" fmla="*/ 21876323 w 43792439"/>
                <a:gd name="connsiteY3" fmla="*/ 3776056 h 6680377"/>
                <a:gd name="connsiteX4" fmla="*/ 14194 w 43792439"/>
                <a:gd name="connsiteY4" fmla="*/ 6680377 h 6680377"/>
                <a:gd name="connsiteX5" fmla="*/ 1414 w 43792439"/>
                <a:gd name="connsiteY5" fmla="*/ 0 h 6680377"/>
                <a:gd name="connsiteX0" fmla="*/ 1414 w 43792439"/>
                <a:gd name="connsiteY0" fmla="*/ 0 h 6680377"/>
                <a:gd name="connsiteX1" fmla="*/ 43683128 w 43792439"/>
                <a:gd name="connsiteY1" fmla="*/ 119561 h 6680377"/>
                <a:gd name="connsiteX2" fmla="*/ 43792439 w 43792439"/>
                <a:gd name="connsiteY2" fmla="*/ 5762520 h 6680377"/>
                <a:gd name="connsiteX3" fmla="*/ 21876323 w 43792439"/>
                <a:gd name="connsiteY3" fmla="*/ 3776056 h 6680377"/>
                <a:gd name="connsiteX4" fmla="*/ 14194 w 43792439"/>
                <a:gd name="connsiteY4" fmla="*/ 6680377 h 6680377"/>
                <a:gd name="connsiteX5" fmla="*/ 1414 w 43792439"/>
                <a:gd name="connsiteY5" fmla="*/ 0 h 6680377"/>
                <a:gd name="connsiteX0" fmla="*/ 1414 w 43793267"/>
                <a:gd name="connsiteY0" fmla="*/ 0 h 6680377"/>
                <a:gd name="connsiteX1" fmla="*/ 43793267 w 43793267"/>
                <a:gd name="connsiteY1" fmla="*/ 1497 h 6680377"/>
                <a:gd name="connsiteX2" fmla="*/ 43792439 w 43793267"/>
                <a:gd name="connsiteY2" fmla="*/ 5762520 h 6680377"/>
                <a:gd name="connsiteX3" fmla="*/ 21876323 w 43793267"/>
                <a:gd name="connsiteY3" fmla="*/ 3776056 h 6680377"/>
                <a:gd name="connsiteX4" fmla="*/ 14194 w 43793267"/>
                <a:gd name="connsiteY4" fmla="*/ 6680377 h 6680377"/>
                <a:gd name="connsiteX5" fmla="*/ 1414 w 43793267"/>
                <a:gd name="connsiteY5" fmla="*/ 0 h 6680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793267" h="6680377">
                  <a:moveTo>
                    <a:pt x="1414" y="0"/>
                  </a:moveTo>
                  <a:lnTo>
                    <a:pt x="43793267" y="1497"/>
                  </a:lnTo>
                  <a:cubicBezTo>
                    <a:pt x="43793267" y="2343991"/>
                    <a:pt x="43792439" y="3420026"/>
                    <a:pt x="43792439" y="5762520"/>
                  </a:cubicBezTo>
                  <a:cubicBezTo>
                    <a:pt x="38990659" y="4549272"/>
                    <a:pt x="29172697" y="3623080"/>
                    <a:pt x="21876323" y="3776056"/>
                  </a:cubicBezTo>
                  <a:cubicBezTo>
                    <a:pt x="14579949" y="3929032"/>
                    <a:pt x="6467468" y="4159139"/>
                    <a:pt x="14194" y="6680377"/>
                  </a:cubicBezTo>
                  <a:cubicBezTo>
                    <a:pt x="22172" y="4453585"/>
                    <a:pt x="-6564" y="2226792"/>
                    <a:pt x="1414" y="0"/>
                  </a:cubicBezTo>
                  <a:close/>
                </a:path>
              </a:pathLst>
            </a:custGeom>
            <a:gradFill flip="none" rotWithShape="1">
              <a:gsLst>
                <a:gs pos="0">
                  <a:schemeClr val="accent6"/>
                </a:gs>
                <a:gs pos="100000">
                  <a:schemeClr val="accent1"/>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Rectangle 15"/>
            <p:cNvSpPr/>
            <p:nvPr userDrawn="1"/>
          </p:nvSpPr>
          <p:spPr>
            <a:xfrm>
              <a:off x="-14192" y="1382"/>
              <a:ext cx="27451941" cy="4570666"/>
            </a:xfrm>
            <a:custGeom>
              <a:avLst/>
              <a:gdLst>
                <a:gd name="connsiteX0" fmla="*/ 0 w 43891200"/>
                <a:gd name="connsiteY0" fmla="*/ 0 h 2171777"/>
                <a:gd name="connsiteX1" fmla="*/ 43891200 w 43891200"/>
                <a:gd name="connsiteY1" fmla="*/ 0 h 2171777"/>
                <a:gd name="connsiteX2" fmla="*/ 43891200 w 43891200"/>
                <a:gd name="connsiteY2" fmla="*/ 2171777 h 2171777"/>
                <a:gd name="connsiteX3" fmla="*/ 0 w 43891200"/>
                <a:gd name="connsiteY3" fmla="*/ 2171777 h 2171777"/>
                <a:gd name="connsiteX4" fmla="*/ 0 w 43891200"/>
                <a:gd name="connsiteY4" fmla="*/ 0 h 2171777"/>
                <a:gd name="connsiteX0" fmla="*/ 0 w 43891200"/>
                <a:gd name="connsiteY0" fmla="*/ 0 h 2171777"/>
                <a:gd name="connsiteX1" fmla="*/ 43891200 w 43891200"/>
                <a:gd name="connsiteY1" fmla="*/ 0 h 2171777"/>
                <a:gd name="connsiteX2" fmla="*/ 43891200 w 43891200"/>
                <a:gd name="connsiteY2" fmla="*/ 2171777 h 2171777"/>
                <a:gd name="connsiteX3" fmla="*/ 21843298 w 43891200"/>
                <a:gd name="connsiteY3" fmla="*/ 2143554 h 2171777"/>
                <a:gd name="connsiteX4" fmla="*/ 0 w 43891200"/>
                <a:gd name="connsiteY4" fmla="*/ 2171777 h 2171777"/>
                <a:gd name="connsiteX5" fmla="*/ 0 w 43891200"/>
                <a:gd name="connsiteY5" fmla="*/ 0 h 2171777"/>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90029"/>
                <a:gd name="connsiteX1" fmla="*/ 43891200 w 43891200"/>
                <a:gd name="connsiteY1" fmla="*/ 0 h 5390029"/>
                <a:gd name="connsiteX2" fmla="*/ 43891200 w 43891200"/>
                <a:gd name="connsiteY2" fmla="*/ 2171777 h 5390029"/>
                <a:gd name="connsiteX3" fmla="*/ 21843298 w 43891200"/>
                <a:gd name="connsiteY3" fmla="*/ 2143554 h 5390029"/>
                <a:gd name="connsiteX4" fmla="*/ 28221 w 43891200"/>
                <a:gd name="connsiteY4" fmla="*/ 5360956 h 5390029"/>
                <a:gd name="connsiteX5" fmla="*/ 0 w 43891200"/>
                <a:gd name="connsiteY5" fmla="*/ 0 h 5390029"/>
                <a:gd name="connsiteX0" fmla="*/ 0 w 43891200"/>
                <a:gd name="connsiteY0" fmla="*/ 0 h 5390029"/>
                <a:gd name="connsiteX1" fmla="*/ 43891200 w 43891200"/>
                <a:gd name="connsiteY1" fmla="*/ 0 h 5390029"/>
                <a:gd name="connsiteX2" fmla="*/ 43891200 w 43891200"/>
                <a:gd name="connsiteY2" fmla="*/ 2171777 h 5390029"/>
                <a:gd name="connsiteX3" fmla="*/ 21843298 w 43891200"/>
                <a:gd name="connsiteY3" fmla="*/ 2143554 h 5390029"/>
                <a:gd name="connsiteX4" fmla="*/ 28221 w 43891200"/>
                <a:gd name="connsiteY4" fmla="*/ 5360956 h 5390029"/>
                <a:gd name="connsiteX5" fmla="*/ 0 w 43891200"/>
                <a:gd name="connsiteY5" fmla="*/ 0 h 5390029"/>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691988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778314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197 w 43891200"/>
                <a:gd name="connsiteY2" fmla="*/ 2143554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197 w 43891200"/>
                <a:gd name="connsiteY2" fmla="*/ 2143554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83162"/>
                <a:gd name="connsiteX1" fmla="*/ 43891200 w 43891200"/>
                <a:gd name="connsiteY1" fmla="*/ 0 h 5383162"/>
                <a:gd name="connsiteX2" fmla="*/ 43891197 w 43891200"/>
                <a:gd name="connsiteY2" fmla="*/ 2143554 h 5383162"/>
                <a:gd name="connsiteX3" fmla="*/ 21843298 w 43891200"/>
                <a:gd name="connsiteY3" fmla="*/ 1381537 h 5383162"/>
                <a:gd name="connsiteX4" fmla="*/ 12981 w 43891200"/>
                <a:gd name="connsiteY4" fmla="*/ 5383162 h 5383162"/>
                <a:gd name="connsiteX5" fmla="*/ 0 w 43891200"/>
                <a:gd name="connsiteY5" fmla="*/ 0 h 5383162"/>
                <a:gd name="connsiteX0" fmla="*/ 0 w 43891200"/>
                <a:gd name="connsiteY0" fmla="*/ 0 h 5353553"/>
                <a:gd name="connsiteX1" fmla="*/ 43891200 w 43891200"/>
                <a:gd name="connsiteY1" fmla="*/ 0 h 5353553"/>
                <a:gd name="connsiteX2" fmla="*/ 43891197 w 43891200"/>
                <a:gd name="connsiteY2" fmla="*/ 2143554 h 5353553"/>
                <a:gd name="connsiteX3" fmla="*/ 21843298 w 43891200"/>
                <a:gd name="connsiteY3" fmla="*/ 1381537 h 5353553"/>
                <a:gd name="connsiteX4" fmla="*/ 12981 w 43891200"/>
                <a:gd name="connsiteY4" fmla="*/ 5353553 h 5353553"/>
                <a:gd name="connsiteX5" fmla="*/ 0 w 43891200"/>
                <a:gd name="connsiteY5" fmla="*/ 0 h 5353553"/>
                <a:gd name="connsiteX0" fmla="*/ 0 w 43891200"/>
                <a:gd name="connsiteY0" fmla="*/ 0 h 5375759"/>
                <a:gd name="connsiteX1" fmla="*/ 43891200 w 43891200"/>
                <a:gd name="connsiteY1" fmla="*/ 0 h 5375759"/>
                <a:gd name="connsiteX2" fmla="*/ 43891197 w 43891200"/>
                <a:gd name="connsiteY2" fmla="*/ 2143554 h 5375759"/>
                <a:gd name="connsiteX3" fmla="*/ 21843298 w 43891200"/>
                <a:gd name="connsiteY3" fmla="*/ 1381537 h 5375759"/>
                <a:gd name="connsiteX4" fmla="*/ 2821 w 43891200"/>
                <a:gd name="connsiteY4" fmla="*/ 5375759 h 5375759"/>
                <a:gd name="connsiteX5" fmla="*/ 0 w 43891200"/>
                <a:gd name="connsiteY5" fmla="*/ 0 h 5375759"/>
                <a:gd name="connsiteX0" fmla="*/ 0 w 43891200"/>
                <a:gd name="connsiteY0" fmla="*/ 0 h 5391472"/>
                <a:gd name="connsiteX1" fmla="*/ 43891200 w 43891200"/>
                <a:gd name="connsiteY1" fmla="*/ 0 h 5391472"/>
                <a:gd name="connsiteX2" fmla="*/ 43891197 w 43891200"/>
                <a:gd name="connsiteY2" fmla="*/ 2143554 h 5391472"/>
                <a:gd name="connsiteX3" fmla="*/ 21843298 w 43891200"/>
                <a:gd name="connsiteY3" fmla="*/ 1381537 h 5391472"/>
                <a:gd name="connsiteX4" fmla="*/ 24143 w 43891200"/>
                <a:gd name="connsiteY4" fmla="*/ 5391472 h 5391472"/>
                <a:gd name="connsiteX5" fmla="*/ 0 w 43891200"/>
                <a:gd name="connsiteY5" fmla="*/ 0 h 5391472"/>
                <a:gd name="connsiteX0" fmla="*/ 0 w 43891200"/>
                <a:gd name="connsiteY0" fmla="*/ 0 h 5388329"/>
                <a:gd name="connsiteX1" fmla="*/ 43891200 w 43891200"/>
                <a:gd name="connsiteY1" fmla="*/ 0 h 5388329"/>
                <a:gd name="connsiteX2" fmla="*/ 43891197 w 43891200"/>
                <a:gd name="connsiteY2" fmla="*/ 2143554 h 5388329"/>
                <a:gd name="connsiteX3" fmla="*/ 21843298 w 43891200"/>
                <a:gd name="connsiteY3" fmla="*/ 1381537 h 5388329"/>
                <a:gd name="connsiteX4" fmla="*/ 11350 w 43891200"/>
                <a:gd name="connsiteY4" fmla="*/ 5388329 h 5388329"/>
                <a:gd name="connsiteX5" fmla="*/ 0 w 43891200"/>
                <a:gd name="connsiteY5" fmla="*/ 0 h 5388329"/>
                <a:gd name="connsiteX0" fmla="*/ 0 w 43918796"/>
                <a:gd name="connsiteY0" fmla="*/ 0 h 5388329"/>
                <a:gd name="connsiteX1" fmla="*/ 43918796 w 43918796"/>
                <a:gd name="connsiteY1" fmla="*/ 0 h 5388329"/>
                <a:gd name="connsiteX2" fmla="*/ 43918793 w 43918796"/>
                <a:gd name="connsiteY2" fmla="*/ 2143554 h 5388329"/>
                <a:gd name="connsiteX3" fmla="*/ 21870894 w 43918796"/>
                <a:gd name="connsiteY3" fmla="*/ 1381537 h 5388329"/>
                <a:gd name="connsiteX4" fmla="*/ 38946 w 43918796"/>
                <a:gd name="connsiteY4" fmla="*/ 5388329 h 5388329"/>
                <a:gd name="connsiteX5" fmla="*/ 0 w 43918796"/>
                <a:gd name="connsiteY5" fmla="*/ 0 h 5388329"/>
                <a:gd name="connsiteX0" fmla="*/ 0 w 43882001"/>
                <a:gd name="connsiteY0" fmla="*/ 6780 h 5388329"/>
                <a:gd name="connsiteX1" fmla="*/ 43882001 w 43882001"/>
                <a:gd name="connsiteY1" fmla="*/ 0 h 5388329"/>
                <a:gd name="connsiteX2" fmla="*/ 43881998 w 43882001"/>
                <a:gd name="connsiteY2" fmla="*/ 2143554 h 5388329"/>
                <a:gd name="connsiteX3" fmla="*/ 21834099 w 43882001"/>
                <a:gd name="connsiteY3" fmla="*/ 1381537 h 5388329"/>
                <a:gd name="connsiteX4" fmla="*/ 2151 w 43882001"/>
                <a:gd name="connsiteY4" fmla="*/ 5388329 h 5388329"/>
                <a:gd name="connsiteX5" fmla="*/ 0 w 43882001"/>
                <a:gd name="connsiteY5" fmla="*/ 6780 h 5388329"/>
                <a:gd name="connsiteX0" fmla="*/ 0 w 43909597"/>
                <a:gd name="connsiteY0" fmla="*/ 6780 h 5388329"/>
                <a:gd name="connsiteX1" fmla="*/ 43909597 w 43909597"/>
                <a:gd name="connsiteY1" fmla="*/ 0 h 5388329"/>
                <a:gd name="connsiteX2" fmla="*/ 43909594 w 43909597"/>
                <a:gd name="connsiteY2" fmla="*/ 2143554 h 5388329"/>
                <a:gd name="connsiteX3" fmla="*/ 21861695 w 43909597"/>
                <a:gd name="connsiteY3" fmla="*/ 1381537 h 5388329"/>
                <a:gd name="connsiteX4" fmla="*/ 29747 w 43909597"/>
                <a:gd name="connsiteY4" fmla="*/ 5388329 h 5388329"/>
                <a:gd name="connsiteX5" fmla="*/ 0 w 43909597"/>
                <a:gd name="connsiteY5" fmla="*/ 6780 h 5388329"/>
                <a:gd name="connsiteX0" fmla="*/ 16283 w 43879886"/>
                <a:gd name="connsiteY0" fmla="*/ 13560 h 5388329"/>
                <a:gd name="connsiteX1" fmla="*/ 43879886 w 43879886"/>
                <a:gd name="connsiteY1" fmla="*/ 0 h 5388329"/>
                <a:gd name="connsiteX2" fmla="*/ 43879883 w 43879886"/>
                <a:gd name="connsiteY2" fmla="*/ 2143554 h 5388329"/>
                <a:gd name="connsiteX3" fmla="*/ 21831984 w 43879886"/>
                <a:gd name="connsiteY3" fmla="*/ 1381537 h 5388329"/>
                <a:gd name="connsiteX4" fmla="*/ 36 w 43879886"/>
                <a:gd name="connsiteY4" fmla="*/ 5388329 h 5388329"/>
                <a:gd name="connsiteX5" fmla="*/ 16283 w 43879886"/>
                <a:gd name="connsiteY5" fmla="*/ 13560 h 5388329"/>
                <a:gd name="connsiteX0" fmla="*/ 7118 w 43879920"/>
                <a:gd name="connsiteY0" fmla="*/ 6780 h 5388329"/>
                <a:gd name="connsiteX1" fmla="*/ 43879920 w 43879920"/>
                <a:gd name="connsiteY1" fmla="*/ 0 h 5388329"/>
                <a:gd name="connsiteX2" fmla="*/ 43879917 w 43879920"/>
                <a:gd name="connsiteY2" fmla="*/ 2143554 h 5388329"/>
                <a:gd name="connsiteX3" fmla="*/ 21832018 w 43879920"/>
                <a:gd name="connsiteY3" fmla="*/ 1381537 h 5388329"/>
                <a:gd name="connsiteX4" fmla="*/ 70 w 43879920"/>
                <a:gd name="connsiteY4" fmla="*/ 5388329 h 5388329"/>
                <a:gd name="connsiteX5" fmla="*/ 7118 w 43879920"/>
                <a:gd name="connsiteY5" fmla="*/ 6780 h 5388329"/>
                <a:gd name="connsiteX0" fmla="*/ 0 w 43900399"/>
                <a:gd name="connsiteY0" fmla="*/ 0 h 5388329"/>
                <a:gd name="connsiteX1" fmla="*/ 43900399 w 43900399"/>
                <a:gd name="connsiteY1" fmla="*/ 0 h 5388329"/>
                <a:gd name="connsiteX2" fmla="*/ 43900396 w 43900399"/>
                <a:gd name="connsiteY2" fmla="*/ 2143554 h 5388329"/>
                <a:gd name="connsiteX3" fmla="*/ 21852497 w 43900399"/>
                <a:gd name="connsiteY3" fmla="*/ 1381537 h 5388329"/>
                <a:gd name="connsiteX4" fmla="*/ 20549 w 43900399"/>
                <a:gd name="connsiteY4" fmla="*/ 5388329 h 5388329"/>
                <a:gd name="connsiteX5" fmla="*/ 0 w 43900399"/>
                <a:gd name="connsiteY5" fmla="*/ 0 h 5388329"/>
                <a:gd name="connsiteX0" fmla="*/ 0 w 43900396"/>
                <a:gd name="connsiteY0" fmla="*/ 0 h 5388329"/>
                <a:gd name="connsiteX1" fmla="*/ 43854405 w 43900396"/>
                <a:gd name="connsiteY1" fmla="*/ 27119 h 5388329"/>
                <a:gd name="connsiteX2" fmla="*/ 43900396 w 43900396"/>
                <a:gd name="connsiteY2" fmla="*/ 2143554 h 5388329"/>
                <a:gd name="connsiteX3" fmla="*/ 21852497 w 43900396"/>
                <a:gd name="connsiteY3" fmla="*/ 1381537 h 5388329"/>
                <a:gd name="connsiteX4" fmla="*/ 20549 w 43900396"/>
                <a:gd name="connsiteY4" fmla="*/ 5388329 h 5388329"/>
                <a:gd name="connsiteX5" fmla="*/ 0 w 43900396"/>
                <a:gd name="connsiteY5" fmla="*/ 0 h 5388329"/>
                <a:gd name="connsiteX0" fmla="*/ 0 w 43900398"/>
                <a:gd name="connsiteY0" fmla="*/ 0 h 5388329"/>
                <a:gd name="connsiteX1" fmla="*/ 43900398 w 43900398"/>
                <a:gd name="connsiteY1" fmla="*/ 6780 h 5388329"/>
                <a:gd name="connsiteX2" fmla="*/ 43900396 w 43900398"/>
                <a:gd name="connsiteY2" fmla="*/ 2143554 h 5388329"/>
                <a:gd name="connsiteX3" fmla="*/ 21852497 w 43900398"/>
                <a:gd name="connsiteY3" fmla="*/ 1381537 h 5388329"/>
                <a:gd name="connsiteX4" fmla="*/ 20549 w 43900398"/>
                <a:gd name="connsiteY4" fmla="*/ 5388329 h 5388329"/>
                <a:gd name="connsiteX5" fmla="*/ 0 w 43900398"/>
                <a:gd name="connsiteY5" fmla="*/ 0 h 5388329"/>
                <a:gd name="connsiteX0" fmla="*/ 0 w 43909598"/>
                <a:gd name="connsiteY0" fmla="*/ 0 h 5388329"/>
                <a:gd name="connsiteX1" fmla="*/ 43909598 w 43909598"/>
                <a:gd name="connsiteY1" fmla="*/ 6780 h 5388329"/>
                <a:gd name="connsiteX2" fmla="*/ 43900396 w 43909598"/>
                <a:gd name="connsiteY2" fmla="*/ 2143554 h 5388329"/>
                <a:gd name="connsiteX3" fmla="*/ 21852497 w 43909598"/>
                <a:gd name="connsiteY3" fmla="*/ 1381537 h 5388329"/>
                <a:gd name="connsiteX4" fmla="*/ 20549 w 43909598"/>
                <a:gd name="connsiteY4" fmla="*/ 5388329 h 5388329"/>
                <a:gd name="connsiteX5" fmla="*/ 0 w 43909598"/>
                <a:gd name="connsiteY5" fmla="*/ 0 h 5388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909598" h="5388329">
                  <a:moveTo>
                    <a:pt x="0" y="0"/>
                  </a:moveTo>
                  <a:lnTo>
                    <a:pt x="43909598" y="6780"/>
                  </a:lnTo>
                  <a:cubicBezTo>
                    <a:pt x="43909597" y="719038"/>
                    <a:pt x="43900397" y="1431296"/>
                    <a:pt x="43900396" y="2143554"/>
                  </a:cubicBezTo>
                  <a:cubicBezTo>
                    <a:pt x="37284373" y="1358490"/>
                    <a:pt x="29162993" y="845303"/>
                    <a:pt x="21852497" y="1381537"/>
                  </a:cubicBezTo>
                  <a:cubicBezTo>
                    <a:pt x="14542001" y="1917771"/>
                    <a:pt x="6144574" y="2782191"/>
                    <a:pt x="20549" y="5388329"/>
                  </a:cubicBezTo>
                  <a:cubicBezTo>
                    <a:pt x="19609" y="3596409"/>
                    <a:pt x="940" y="1791920"/>
                    <a:pt x="0" y="0"/>
                  </a:cubicBezTo>
                  <a:close/>
                </a:path>
              </a:pathLst>
            </a:custGeom>
            <a:gradFill flip="none" rotWithShape="1">
              <a:gsLst>
                <a:gs pos="0">
                  <a:schemeClr val="tx2"/>
                </a:gs>
                <a:gs pos="100000">
                  <a:schemeClr val="accent1"/>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n>
                  <a:noFill/>
                </a:ln>
                <a:solidFill>
                  <a:schemeClr val="accent1"/>
                </a:solidFill>
              </a:endParaRPr>
            </a:p>
          </p:txBody>
        </p:sp>
      </p:grpSp>
      <p:sp>
        <p:nvSpPr>
          <p:cNvPr id="38" name="Rounded Rectangle 37"/>
          <p:cNvSpPr/>
          <p:nvPr userDrawn="1"/>
        </p:nvSpPr>
        <p:spPr>
          <a:xfrm>
            <a:off x="556578" y="4861683"/>
            <a:ext cx="10130182" cy="26190507"/>
          </a:xfrm>
          <a:prstGeom prst="roundRect">
            <a:avLst>
              <a:gd name="adj" fmla="val 1956"/>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ounded Rectangle 38"/>
          <p:cNvSpPr/>
          <p:nvPr userDrawn="1"/>
        </p:nvSpPr>
        <p:spPr>
          <a:xfrm>
            <a:off x="33158199" y="4861683"/>
            <a:ext cx="10130182" cy="26190507"/>
          </a:xfrm>
          <a:prstGeom prst="roundRect">
            <a:avLst>
              <a:gd name="adj" fmla="val 1956"/>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ounded Rectangle 39"/>
          <p:cNvSpPr/>
          <p:nvPr userDrawn="1"/>
        </p:nvSpPr>
        <p:spPr>
          <a:xfrm>
            <a:off x="11265474" y="4861683"/>
            <a:ext cx="21395749" cy="26190507"/>
          </a:xfrm>
          <a:prstGeom prst="roundRect">
            <a:avLst>
              <a:gd name="adj" fmla="val 791"/>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1" name="Group 80"/>
          <p:cNvGrpSpPr/>
          <p:nvPr userDrawn="1"/>
        </p:nvGrpSpPr>
        <p:grpSpPr>
          <a:xfrm>
            <a:off x="-14192" y="1382"/>
            <a:ext cx="43905392" cy="4572641"/>
            <a:chOff x="-14192" y="1382"/>
            <a:chExt cx="27451941" cy="4572641"/>
          </a:xfrm>
        </p:grpSpPr>
        <p:sp>
          <p:nvSpPr>
            <p:cNvPr id="82" name="Rectangle 16"/>
            <p:cNvSpPr/>
            <p:nvPr userDrawn="1"/>
          </p:nvSpPr>
          <p:spPr>
            <a:xfrm>
              <a:off x="4001" y="707797"/>
              <a:ext cx="27429212" cy="3866226"/>
            </a:xfrm>
            <a:custGeom>
              <a:avLst/>
              <a:gdLst>
                <a:gd name="connsiteX0" fmla="*/ 0 w 43891200"/>
                <a:gd name="connsiteY0" fmla="*/ 0 h 7027483"/>
                <a:gd name="connsiteX1" fmla="*/ 43891200 w 43891200"/>
                <a:gd name="connsiteY1" fmla="*/ 0 h 7027483"/>
                <a:gd name="connsiteX2" fmla="*/ 43891200 w 43891200"/>
                <a:gd name="connsiteY2" fmla="*/ 7027483 h 7027483"/>
                <a:gd name="connsiteX3" fmla="*/ 0 w 43891200"/>
                <a:gd name="connsiteY3" fmla="*/ 7027483 h 7027483"/>
                <a:gd name="connsiteX4" fmla="*/ 0 w 43891200"/>
                <a:gd name="connsiteY4"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617527 w 43891200"/>
                <a:gd name="connsiteY3" fmla="*/ 6999261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84664 w 43891200"/>
                <a:gd name="connsiteY4" fmla="*/ 553167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532864 w 43891200"/>
                <a:gd name="connsiteY3" fmla="*/ 3330294 h 7027483"/>
                <a:gd name="connsiteX4" fmla="*/ 84664 w 43891200"/>
                <a:gd name="connsiteY4" fmla="*/ 553167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589306 w 43891200"/>
                <a:gd name="connsiteY3" fmla="*/ 3104512 h 7027483"/>
                <a:gd name="connsiteX4" fmla="*/ 84664 w 43891200"/>
                <a:gd name="connsiteY4" fmla="*/ 553167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589306 w 43891200"/>
                <a:gd name="connsiteY3" fmla="*/ 3104512 h 7027483"/>
                <a:gd name="connsiteX4" fmla="*/ 84664 w 43891200"/>
                <a:gd name="connsiteY4" fmla="*/ 5531673 h 7027483"/>
                <a:gd name="connsiteX5" fmla="*/ 0 w 43891200"/>
                <a:gd name="connsiteY5" fmla="*/ 0 h 7027483"/>
                <a:gd name="connsiteX0" fmla="*/ 0 w 43891200"/>
                <a:gd name="connsiteY0" fmla="*/ 0 h 7272584"/>
                <a:gd name="connsiteX1" fmla="*/ 43891200 w 43891200"/>
                <a:gd name="connsiteY1" fmla="*/ 0 h 7272584"/>
                <a:gd name="connsiteX2" fmla="*/ 43891200 w 43891200"/>
                <a:gd name="connsiteY2" fmla="*/ 7027483 h 7272584"/>
                <a:gd name="connsiteX3" fmla="*/ 37534349 w 43891200"/>
                <a:gd name="connsiteY3" fmla="*/ 5432466 h 7272584"/>
                <a:gd name="connsiteX4" fmla="*/ 21589306 w 43891200"/>
                <a:gd name="connsiteY4" fmla="*/ 3104512 h 7272584"/>
                <a:gd name="connsiteX5" fmla="*/ 84664 w 43891200"/>
                <a:gd name="connsiteY5" fmla="*/ 5531673 h 7272584"/>
                <a:gd name="connsiteX6" fmla="*/ 0 w 43891200"/>
                <a:gd name="connsiteY6" fmla="*/ 0 h 7272584"/>
                <a:gd name="connsiteX0" fmla="*/ 0 w 43891200"/>
                <a:gd name="connsiteY0" fmla="*/ 0 h 7027483"/>
                <a:gd name="connsiteX1" fmla="*/ 43891200 w 43891200"/>
                <a:gd name="connsiteY1" fmla="*/ 0 h 7027483"/>
                <a:gd name="connsiteX2" fmla="*/ 43891200 w 43891200"/>
                <a:gd name="connsiteY2" fmla="*/ 7027483 h 7027483"/>
                <a:gd name="connsiteX3" fmla="*/ 37534349 w 43891200"/>
                <a:gd name="connsiteY3" fmla="*/ 5432466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423313 w 43891200"/>
                <a:gd name="connsiteY4" fmla="*/ 3012175 h 7027483"/>
                <a:gd name="connsiteX5" fmla="*/ 84664 w 43891200"/>
                <a:gd name="connsiteY5" fmla="*/ 5531673 h 7027483"/>
                <a:gd name="connsiteX6" fmla="*/ 0 w 43891200"/>
                <a:gd name="connsiteY6" fmla="*/ 0 h 7027483"/>
                <a:gd name="connsiteX0" fmla="*/ 0 w 43891200"/>
                <a:gd name="connsiteY0" fmla="*/ 0 h 6029592"/>
                <a:gd name="connsiteX1" fmla="*/ 43891200 w 43891200"/>
                <a:gd name="connsiteY1" fmla="*/ 0 h 6029592"/>
                <a:gd name="connsiteX2" fmla="*/ 43852760 w 43891200"/>
                <a:gd name="connsiteY2" fmla="*/ 6029592 h 6029592"/>
                <a:gd name="connsiteX3" fmla="*/ 37534347 w 43891200"/>
                <a:gd name="connsiteY3" fmla="*/ 5179307 h 6029592"/>
                <a:gd name="connsiteX4" fmla="*/ 21423313 w 43891200"/>
                <a:gd name="connsiteY4" fmla="*/ 3012175 h 6029592"/>
                <a:gd name="connsiteX5" fmla="*/ 84664 w 43891200"/>
                <a:gd name="connsiteY5" fmla="*/ 5531673 h 6029592"/>
                <a:gd name="connsiteX6" fmla="*/ 0 w 43891200"/>
                <a:gd name="connsiteY6" fmla="*/ 0 h 6029592"/>
                <a:gd name="connsiteX0" fmla="*/ 0 w 43891200"/>
                <a:gd name="connsiteY0" fmla="*/ 0 h 6029592"/>
                <a:gd name="connsiteX1" fmla="*/ 43891200 w 43891200"/>
                <a:gd name="connsiteY1" fmla="*/ 0 h 6029592"/>
                <a:gd name="connsiteX2" fmla="*/ 43852760 w 43891200"/>
                <a:gd name="connsiteY2" fmla="*/ 6029592 h 6029592"/>
                <a:gd name="connsiteX3" fmla="*/ 36342689 w 43891200"/>
                <a:gd name="connsiteY3" fmla="*/ 4466527 h 6029592"/>
                <a:gd name="connsiteX4" fmla="*/ 21423313 w 43891200"/>
                <a:gd name="connsiteY4" fmla="*/ 3012175 h 6029592"/>
                <a:gd name="connsiteX5" fmla="*/ 84664 w 43891200"/>
                <a:gd name="connsiteY5" fmla="*/ 5531673 h 6029592"/>
                <a:gd name="connsiteX6" fmla="*/ 0 w 43891200"/>
                <a:gd name="connsiteY6" fmla="*/ 0 h 6029592"/>
                <a:gd name="connsiteX0" fmla="*/ 0 w 43891200"/>
                <a:gd name="connsiteY0" fmla="*/ 0 h 6079664"/>
                <a:gd name="connsiteX1" fmla="*/ 43891200 w 43891200"/>
                <a:gd name="connsiteY1" fmla="*/ 0 h 6079664"/>
                <a:gd name="connsiteX2" fmla="*/ 43852760 w 43891200"/>
                <a:gd name="connsiteY2" fmla="*/ 6029592 h 6079664"/>
                <a:gd name="connsiteX3" fmla="*/ 21423313 w 43891200"/>
                <a:gd name="connsiteY3" fmla="*/ 3012175 h 6079664"/>
                <a:gd name="connsiteX4" fmla="*/ 84664 w 43891200"/>
                <a:gd name="connsiteY4" fmla="*/ 5531673 h 6079664"/>
                <a:gd name="connsiteX5" fmla="*/ 0 w 43891200"/>
                <a:gd name="connsiteY5" fmla="*/ 0 h 6079664"/>
                <a:gd name="connsiteX0" fmla="*/ 0 w 43891200"/>
                <a:gd name="connsiteY0" fmla="*/ 0 h 6029592"/>
                <a:gd name="connsiteX1" fmla="*/ 43891200 w 43891200"/>
                <a:gd name="connsiteY1" fmla="*/ 0 h 6029592"/>
                <a:gd name="connsiteX2" fmla="*/ 43852760 w 43891200"/>
                <a:gd name="connsiteY2" fmla="*/ 6029592 h 6029592"/>
                <a:gd name="connsiteX3" fmla="*/ 21423313 w 43891200"/>
                <a:gd name="connsiteY3" fmla="*/ 3012175 h 6029592"/>
                <a:gd name="connsiteX4" fmla="*/ 84664 w 43891200"/>
                <a:gd name="connsiteY4" fmla="*/ 5531673 h 6029592"/>
                <a:gd name="connsiteX5" fmla="*/ 0 w 43891200"/>
                <a:gd name="connsiteY5" fmla="*/ 0 h 6029592"/>
                <a:gd name="connsiteX0" fmla="*/ 0 w 43891200"/>
                <a:gd name="connsiteY0" fmla="*/ 0 h 6029592"/>
                <a:gd name="connsiteX1" fmla="*/ 43891200 w 43891200"/>
                <a:gd name="connsiteY1" fmla="*/ 0 h 6029592"/>
                <a:gd name="connsiteX2" fmla="*/ 43852760 w 43891200"/>
                <a:gd name="connsiteY2" fmla="*/ 6029592 h 6029592"/>
                <a:gd name="connsiteX3" fmla="*/ 21423313 w 43891200"/>
                <a:gd name="connsiteY3" fmla="*/ 3012175 h 6029592"/>
                <a:gd name="connsiteX4" fmla="*/ 84664 w 43891200"/>
                <a:gd name="connsiteY4" fmla="*/ 5531673 h 6029592"/>
                <a:gd name="connsiteX5" fmla="*/ 0 w 43891200"/>
                <a:gd name="connsiteY5" fmla="*/ 0 h 6029592"/>
                <a:gd name="connsiteX0" fmla="*/ 0 w 43891200"/>
                <a:gd name="connsiteY0" fmla="*/ 0 h 5887037"/>
                <a:gd name="connsiteX1" fmla="*/ 43891200 w 43891200"/>
                <a:gd name="connsiteY1" fmla="*/ 0 h 5887037"/>
                <a:gd name="connsiteX2" fmla="*/ 43814321 w 43891200"/>
                <a:gd name="connsiteY2" fmla="*/ 5887037 h 5887037"/>
                <a:gd name="connsiteX3" fmla="*/ 21423313 w 43891200"/>
                <a:gd name="connsiteY3" fmla="*/ 3012175 h 5887037"/>
                <a:gd name="connsiteX4" fmla="*/ 84664 w 43891200"/>
                <a:gd name="connsiteY4" fmla="*/ 5531673 h 5887037"/>
                <a:gd name="connsiteX5" fmla="*/ 0 w 43891200"/>
                <a:gd name="connsiteY5" fmla="*/ 0 h 5887037"/>
                <a:gd name="connsiteX0" fmla="*/ 0 w 43891200"/>
                <a:gd name="connsiteY0" fmla="*/ 0 h 5745966"/>
                <a:gd name="connsiteX1" fmla="*/ 43891200 w 43891200"/>
                <a:gd name="connsiteY1" fmla="*/ 0 h 5745966"/>
                <a:gd name="connsiteX2" fmla="*/ 43814319 w 43891200"/>
                <a:gd name="connsiteY2" fmla="*/ 5745966 h 5745966"/>
                <a:gd name="connsiteX3" fmla="*/ 21423313 w 43891200"/>
                <a:gd name="connsiteY3" fmla="*/ 3012175 h 5745966"/>
                <a:gd name="connsiteX4" fmla="*/ 84664 w 43891200"/>
                <a:gd name="connsiteY4" fmla="*/ 5531673 h 5745966"/>
                <a:gd name="connsiteX5" fmla="*/ 0 w 43891200"/>
                <a:gd name="connsiteY5" fmla="*/ 0 h 5745966"/>
                <a:gd name="connsiteX0" fmla="*/ 0 w 43891200"/>
                <a:gd name="connsiteY0" fmla="*/ 0 h 5774180"/>
                <a:gd name="connsiteX1" fmla="*/ 43891200 w 43891200"/>
                <a:gd name="connsiteY1" fmla="*/ 0 h 5774180"/>
                <a:gd name="connsiteX2" fmla="*/ 43814319 w 43891200"/>
                <a:gd name="connsiteY2" fmla="*/ 5774180 h 5774180"/>
                <a:gd name="connsiteX3" fmla="*/ 21423313 w 43891200"/>
                <a:gd name="connsiteY3" fmla="*/ 3012175 h 5774180"/>
                <a:gd name="connsiteX4" fmla="*/ 84664 w 43891200"/>
                <a:gd name="connsiteY4" fmla="*/ 5531673 h 5774180"/>
                <a:gd name="connsiteX5" fmla="*/ 0 w 43891200"/>
                <a:gd name="connsiteY5" fmla="*/ 0 h 5774180"/>
                <a:gd name="connsiteX0" fmla="*/ 6633 w 43897833"/>
                <a:gd name="connsiteY0" fmla="*/ 0 h 5774180"/>
                <a:gd name="connsiteX1" fmla="*/ 43897833 w 43897833"/>
                <a:gd name="connsiteY1" fmla="*/ 0 h 5774180"/>
                <a:gd name="connsiteX2" fmla="*/ 43820952 w 43897833"/>
                <a:gd name="connsiteY2" fmla="*/ 5774180 h 5774180"/>
                <a:gd name="connsiteX3" fmla="*/ 21429946 w 43897833"/>
                <a:gd name="connsiteY3" fmla="*/ 3012175 h 5774180"/>
                <a:gd name="connsiteX4" fmla="*/ 0 w 43897833"/>
                <a:gd name="connsiteY4" fmla="*/ 5757386 h 5774180"/>
                <a:gd name="connsiteX5" fmla="*/ 6633 w 43897833"/>
                <a:gd name="connsiteY5" fmla="*/ 0 h 5774180"/>
                <a:gd name="connsiteX0" fmla="*/ 6633 w 43897833"/>
                <a:gd name="connsiteY0" fmla="*/ 0 h 5785600"/>
                <a:gd name="connsiteX1" fmla="*/ 43897833 w 43897833"/>
                <a:gd name="connsiteY1" fmla="*/ 0 h 5785600"/>
                <a:gd name="connsiteX2" fmla="*/ 43820952 w 43897833"/>
                <a:gd name="connsiteY2" fmla="*/ 5774180 h 5785600"/>
                <a:gd name="connsiteX3" fmla="*/ 21429946 w 43897833"/>
                <a:gd name="connsiteY3" fmla="*/ 3012175 h 5785600"/>
                <a:gd name="connsiteX4" fmla="*/ 0 w 43897833"/>
                <a:gd name="connsiteY4" fmla="*/ 5785600 h 5785600"/>
                <a:gd name="connsiteX5" fmla="*/ 6633 w 43897833"/>
                <a:gd name="connsiteY5" fmla="*/ 0 h 5785600"/>
                <a:gd name="connsiteX0" fmla="*/ 6633 w 43897833"/>
                <a:gd name="connsiteY0" fmla="*/ 0 h 5785600"/>
                <a:gd name="connsiteX1" fmla="*/ 43897833 w 43897833"/>
                <a:gd name="connsiteY1" fmla="*/ 0 h 5785600"/>
                <a:gd name="connsiteX2" fmla="*/ 43829914 w 43897833"/>
                <a:gd name="connsiteY2" fmla="*/ 5757562 h 5785600"/>
                <a:gd name="connsiteX3" fmla="*/ 21429946 w 43897833"/>
                <a:gd name="connsiteY3" fmla="*/ 3012175 h 5785600"/>
                <a:gd name="connsiteX4" fmla="*/ 0 w 43897833"/>
                <a:gd name="connsiteY4" fmla="*/ 5785600 h 5785600"/>
                <a:gd name="connsiteX5" fmla="*/ 6633 w 43897833"/>
                <a:gd name="connsiteY5" fmla="*/ 0 h 5785600"/>
                <a:gd name="connsiteX0" fmla="*/ 6633 w 43884390"/>
                <a:gd name="connsiteY0" fmla="*/ 4153 h 5789753"/>
                <a:gd name="connsiteX1" fmla="*/ 43884390 w 43884390"/>
                <a:gd name="connsiteY1" fmla="*/ 0 h 5789753"/>
                <a:gd name="connsiteX2" fmla="*/ 43829914 w 43884390"/>
                <a:gd name="connsiteY2" fmla="*/ 5761715 h 5789753"/>
                <a:gd name="connsiteX3" fmla="*/ 21429946 w 43884390"/>
                <a:gd name="connsiteY3" fmla="*/ 3016328 h 5789753"/>
                <a:gd name="connsiteX4" fmla="*/ 0 w 43884390"/>
                <a:gd name="connsiteY4" fmla="*/ 5789753 h 5789753"/>
                <a:gd name="connsiteX5" fmla="*/ 6633 w 43884390"/>
                <a:gd name="connsiteY5" fmla="*/ 4153 h 5789753"/>
                <a:gd name="connsiteX0" fmla="*/ 6633 w 43884392"/>
                <a:gd name="connsiteY0" fmla="*/ 0 h 5785600"/>
                <a:gd name="connsiteX1" fmla="*/ 43884392 w 43884392"/>
                <a:gd name="connsiteY1" fmla="*/ 1 h 5785600"/>
                <a:gd name="connsiteX2" fmla="*/ 43829914 w 43884392"/>
                <a:gd name="connsiteY2" fmla="*/ 5757562 h 5785600"/>
                <a:gd name="connsiteX3" fmla="*/ 21429946 w 43884392"/>
                <a:gd name="connsiteY3" fmla="*/ 3012175 h 5785600"/>
                <a:gd name="connsiteX4" fmla="*/ 0 w 43884392"/>
                <a:gd name="connsiteY4" fmla="*/ 5785600 h 5785600"/>
                <a:gd name="connsiteX5" fmla="*/ 6633 w 43884392"/>
                <a:gd name="connsiteY5" fmla="*/ 0 h 5785600"/>
                <a:gd name="connsiteX0" fmla="*/ 6633 w 43876785"/>
                <a:gd name="connsiteY0" fmla="*/ 7053 h 5792653"/>
                <a:gd name="connsiteX1" fmla="*/ 43876785 w 43876785"/>
                <a:gd name="connsiteY1" fmla="*/ 0 h 5792653"/>
                <a:gd name="connsiteX2" fmla="*/ 43829914 w 43876785"/>
                <a:gd name="connsiteY2" fmla="*/ 5764615 h 5792653"/>
                <a:gd name="connsiteX3" fmla="*/ 21429946 w 43876785"/>
                <a:gd name="connsiteY3" fmla="*/ 3019228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429946 w 43876785"/>
                <a:gd name="connsiteY3" fmla="*/ 3019228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852793 w 43876785"/>
                <a:gd name="connsiteY3" fmla="*/ 301922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852793 w 43876785"/>
                <a:gd name="connsiteY3" fmla="*/ 301922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64377 w 43876785"/>
                <a:gd name="connsiteY3" fmla="*/ 300041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44088 w 43876785"/>
                <a:gd name="connsiteY3" fmla="*/ 300041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801199"/>
                <a:gd name="connsiteX1" fmla="*/ 43876785 w 43876785"/>
                <a:gd name="connsiteY1" fmla="*/ 0 h 5801199"/>
                <a:gd name="connsiteX2" fmla="*/ 43831664 w 43876785"/>
                <a:gd name="connsiteY2" fmla="*/ 5801199 h 5801199"/>
                <a:gd name="connsiteX3" fmla="*/ 21923799 w 43876785"/>
                <a:gd name="connsiteY3" fmla="*/ 3009824 h 5801199"/>
                <a:gd name="connsiteX4" fmla="*/ 0 w 43876785"/>
                <a:gd name="connsiteY4" fmla="*/ 5792653 h 5801199"/>
                <a:gd name="connsiteX5" fmla="*/ 6633 w 43876785"/>
                <a:gd name="connsiteY5" fmla="*/ 7053 h 5801199"/>
                <a:gd name="connsiteX0" fmla="*/ 6633 w 43876785"/>
                <a:gd name="connsiteY0" fmla="*/ 7053 h 5811651"/>
                <a:gd name="connsiteX1" fmla="*/ 43876785 w 43876785"/>
                <a:gd name="connsiteY1" fmla="*/ 0 h 5811651"/>
                <a:gd name="connsiteX2" fmla="*/ 43826110 w 43876785"/>
                <a:gd name="connsiteY2" fmla="*/ 5811651 h 5811651"/>
                <a:gd name="connsiteX3" fmla="*/ 21923799 w 43876785"/>
                <a:gd name="connsiteY3" fmla="*/ 3009824 h 5811651"/>
                <a:gd name="connsiteX4" fmla="*/ 0 w 43876785"/>
                <a:gd name="connsiteY4" fmla="*/ 5792653 h 5811651"/>
                <a:gd name="connsiteX5" fmla="*/ 6633 w 43876785"/>
                <a:gd name="connsiteY5" fmla="*/ 7053 h 5811651"/>
                <a:gd name="connsiteX0" fmla="*/ -1 w 43870151"/>
                <a:gd name="connsiteY0" fmla="*/ 7053 h 5818785"/>
                <a:gd name="connsiteX1" fmla="*/ 43870151 w 43870151"/>
                <a:gd name="connsiteY1" fmla="*/ 0 h 5818785"/>
                <a:gd name="connsiteX2" fmla="*/ 43819476 w 43870151"/>
                <a:gd name="connsiteY2" fmla="*/ 5811651 h 5818785"/>
                <a:gd name="connsiteX3" fmla="*/ 21917165 w 43870151"/>
                <a:gd name="connsiteY3" fmla="*/ 3009824 h 5818785"/>
                <a:gd name="connsiteX4" fmla="*/ 4477 w 43870151"/>
                <a:gd name="connsiteY4" fmla="*/ 5818785 h 5818785"/>
                <a:gd name="connsiteX5" fmla="*/ -1 w 43870151"/>
                <a:gd name="connsiteY5" fmla="*/ 7053 h 5818785"/>
                <a:gd name="connsiteX0" fmla="*/ 239 w 43870391"/>
                <a:gd name="connsiteY0" fmla="*/ 7053 h 5814778"/>
                <a:gd name="connsiteX1" fmla="*/ 43870391 w 43870391"/>
                <a:gd name="connsiteY1" fmla="*/ 0 h 5814778"/>
                <a:gd name="connsiteX2" fmla="*/ 43819716 w 43870391"/>
                <a:gd name="connsiteY2" fmla="*/ 5811651 h 5814778"/>
                <a:gd name="connsiteX3" fmla="*/ 21917405 w 43870391"/>
                <a:gd name="connsiteY3" fmla="*/ 3009824 h 5814778"/>
                <a:gd name="connsiteX4" fmla="*/ 457 w 43870391"/>
                <a:gd name="connsiteY4" fmla="*/ 5814778 h 5814778"/>
                <a:gd name="connsiteX5" fmla="*/ 239 w 43870391"/>
                <a:gd name="connsiteY5" fmla="*/ 7053 h 5814778"/>
                <a:gd name="connsiteX0" fmla="*/ 239 w 43870391"/>
                <a:gd name="connsiteY0" fmla="*/ 7053 h 5811651"/>
                <a:gd name="connsiteX1" fmla="*/ 43870391 w 43870391"/>
                <a:gd name="connsiteY1" fmla="*/ 0 h 5811651"/>
                <a:gd name="connsiteX2" fmla="*/ 43819716 w 43870391"/>
                <a:gd name="connsiteY2" fmla="*/ 5811651 h 5811651"/>
                <a:gd name="connsiteX3" fmla="*/ 21917405 w 43870391"/>
                <a:gd name="connsiteY3" fmla="*/ 3009824 h 5811651"/>
                <a:gd name="connsiteX4" fmla="*/ 457 w 43870391"/>
                <a:gd name="connsiteY4" fmla="*/ 5806763 h 5811651"/>
                <a:gd name="connsiteX5" fmla="*/ 239 w 43870391"/>
                <a:gd name="connsiteY5" fmla="*/ 7053 h 5811651"/>
                <a:gd name="connsiteX0" fmla="*/ 239 w 43870391"/>
                <a:gd name="connsiteY0" fmla="*/ 7053 h 5811651"/>
                <a:gd name="connsiteX1" fmla="*/ 43870391 w 43870391"/>
                <a:gd name="connsiteY1" fmla="*/ 0 h 5811651"/>
                <a:gd name="connsiteX2" fmla="*/ 43819716 w 43870391"/>
                <a:gd name="connsiteY2" fmla="*/ 5811651 h 5811651"/>
                <a:gd name="connsiteX3" fmla="*/ 21917405 w 43870391"/>
                <a:gd name="connsiteY3" fmla="*/ 3009824 h 5811651"/>
                <a:gd name="connsiteX4" fmla="*/ 457 w 43870391"/>
                <a:gd name="connsiteY4" fmla="*/ 5798748 h 5811651"/>
                <a:gd name="connsiteX5" fmla="*/ 239 w 43870391"/>
                <a:gd name="connsiteY5" fmla="*/ 7053 h 5811651"/>
                <a:gd name="connsiteX0" fmla="*/ 239 w 43870391"/>
                <a:gd name="connsiteY0" fmla="*/ 7053 h 5811651"/>
                <a:gd name="connsiteX1" fmla="*/ 43870391 w 43870391"/>
                <a:gd name="connsiteY1" fmla="*/ 0 h 5811651"/>
                <a:gd name="connsiteX2" fmla="*/ 43819716 w 43870391"/>
                <a:gd name="connsiteY2" fmla="*/ 5811651 h 5811651"/>
                <a:gd name="connsiteX3" fmla="*/ 21917405 w 43870391"/>
                <a:gd name="connsiteY3" fmla="*/ 3009824 h 5811651"/>
                <a:gd name="connsiteX4" fmla="*/ 457 w 43870391"/>
                <a:gd name="connsiteY4" fmla="*/ 5798748 h 5811651"/>
                <a:gd name="connsiteX5" fmla="*/ 239 w 43870391"/>
                <a:gd name="connsiteY5" fmla="*/ 7053 h 5811651"/>
                <a:gd name="connsiteX0" fmla="*/ 239 w 43842825"/>
                <a:gd name="connsiteY0" fmla="*/ 7053 h 5811651"/>
                <a:gd name="connsiteX1" fmla="*/ 43842825 w 43842825"/>
                <a:gd name="connsiteY1" fmla="*/ 0 h 5811651"/>
                <a:gd name="connsiteX2" fmla="*/ 43819716 w 43842825"/>
                <a:gd name="connsiteY2" fmla="*/ 5811651 h 5811651"/>
                <a:gd name="connsiteX3" fmla="*/ 21917405 w 43842825"/>
                <a:gd name="connsiteY3" fmla="*/ 3009824 h 5811651"/>
                <a:gd name="connsiteX4" fmla="*/ 457 w 43842825"/>
                <a:gd name="connsiteY4" fmla="*/ 5798748 h 5811651"/>
                <a:gd name="connsiteX5" fmla="*/ 239 w 43842825"/>
                <a:gd name="connsiteY5" fmla="*/ 7053 h 5811651"/>
                <a:gd name="connsiteX0" fmla="*/ 239 w 43824446"/>
                <a:gd name="connsiteY0" fmla="*/ 7053 h 5811651"/>
                <a:gd name="connsiteX1" fmla="*/ 43824446 w 43824446"/>
                <a:gd name="connsiteY1" fmla="*/ 0 h 5811651"/>
                <a:gd name="connsiteX2" fmla="*/ 43819716 w 43824446"/>
                <a:gd name="connsiteY2" fmla="*/ 5811651 h 5811651"/>
                <a:gd name="connsiteX3" fmla="*/ 21917405 w 43824446"/>
                <a:gd name="connsiteY3" fmla="*/ 3009824 h 5811651"/>
                <a:gd name="connsiteX4" fmla="*/ 457 w 43824446"/>
                <a:gd name="connsiteY4" fmla="*/ 5798748 h 5811651"/>
                <a:gd name="connsiteX5" fmla="*/ 239 w 43824446"/>
                <a:gd name="connsiteY5" fmla="*/ 7053 h 5811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824446" h="5811651">
                  <a:moveTo>
                    <a:pt x="239" y="7053"/>
                  </a:moveTo>
                  <a:lnTo>
                    <a:pt x="43824446" y="0"/>
                  </a:lnTo>
                  <a:cubicBezTo>
                    <a:pt x="43822869" y="1937217"/>
                    <a:pt x="43821293" y="3874434"/>
                    <a:pt x="43819716" y="5811651"/>
                  </a:cubicBezTo>
                  <a:cubicBezTo>
                    <a:pt x="38268362" y="4032785"/>
                    <a:pt x="30438085" y="2966157"/>
                    <a:pt x="21917405" y="3009824"/>
                  </a:cubicBezTo>
                  <a:cubicBezTo>
                    <a:pt x="14614291" y="3047251"/>
                    <a:pt x="6453731" y="3277510"/>
                    <a:pt x="457" y="5798748"/>
                  </a:cubicBezTo>
                  <a:cubicBezTo>
                    <a:pt x="-1036" y="3861504"/>
                    <a:pt x="1732" y="1944297"/>
                    <a:pt x="239" y="7053"/>
                  </a:cubicBezTo>
                  <a:close/>
                </a:path>
              </a:pathLst>
            </a:custGeom>
            <a:gradFill flip="none" rotWithShape="1">
              <a:gsLst>
                <a:gs pos="0">
                  <a:schemeClr val="accent6"/>
                </a:gs>
                <a:gs pos="100000">
                  <a:schemeClr val="accent4"/>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3" name="Rectangle 16"/>
            <p:cNvSpPr/>
            <p:nvPr userDrawn="1"/>
          </p:nvSpPr>
          <p:spPr>
            <a:xfrm>
              <a:off x="-4323" y="5744"/>
              <a:ext cx="27440229" cy="4555641"/>
            </a:xfrm>
            <a:custGeom>
              <a:avLst/>
              <a:gdLst>
                <a:gd name="connsiteX0" fmla="*/ 0 w 43891200"/>
                <a:gd name="connsiteY0" fmla="*/ 0 h 7027483"/>
                <a:gd name="connsiteX1" fmla="*/ 43891200 w 43891200"/>
                <a:gd name="connsiteY1" fmla="*/ 0 h 7027483"/>
                <a:gd name="connsiteX2" fmla="*/ 43891200 w 43891200"/>
                <a:gd name="connsiteY2" fmla="*/ 7027483 h 7027483"/>
                <a:gd name="connsiteX3" fmla="*/ 0 w 43891200"/>
                <a:gd name="connsiteY3" fmla="*/ 7027483 h 7027483"/>
                <a:gd name="connsiteX4" fmla="*/ 0 w 43891200"/>
                <a:gd name="connsiteY4"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617527 w 43891200"/>
                <a:gd name="connsiteY3" fmla="*/ 6999261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968081"/>
                <a:gd name="connsiteY0" fmla="*/ 0 h 6688809"/>
                <a:gd name="connsiteX1" fmla="*/ 43891200 w 43968081"/>
                <a:gd name="connsiteY1" fmla="*/ 0 h 6688809"/>
                <a:gd name="connsiteX2" fmla="*/ 43968081 w 43968081"/>
                <a:gd name="connsiteY2" fmla="*/ 6358199 h 6688809"/>
                <a:gd name="connsiteX3" fmla="*/ 21448200 w 43968081"/>
                <a:gd name="connsiteY3" fmla="*/ 3838305 h 6688809"/>
                <a:gd name="connsiteX4" fmla="*/ 28221 w 43968081"/>
                <a:gd name="connsiteY4" fmla="*/ 6688809 h 6688809"/>
                <a:gd name="connsiteX5" fmla="*/ 0 w 43968081"/>
                <a:gd name="connsiteY5" fmla="*/ 0 h 6688809"/>
                <a:gd name="connsiteX0" fmla="*/ 0 w 43891200"/>
                <a:gd name="connsiteY0" fmla="*/ 0 h 6688809"/>
                <a:gd name="connsiteX1" fmla="*/ 43891200 w 43891200"/>
                <a:gd name="connsiteY1" fmla="*/ 0 h 6688809"/>
                <a:gd name="connsiteX2" fmla="*/ 43793664 w 43891200"/>
                <a:gd name="connsiteY2" fmla="*/ 6218350 h 6688809"/>
                <a:gd name="connsiteX3" fmla="*/ 21448200 w 43891200"/>
                <a:gd name="connsiteY3" fmla="*/ 3838305 h 6688809"/>
                <a:gd name="connsiteX4" fmla="*/ 28221 w 43891200"/>
                <a:gd name="connsiteY4" fmla="*/ 6688809 h 6688809"/>
                <a:gd name="connsiteX5" fmla="*/ 0 w 43891200"/>
                <a:gd name="connsiteY5" fmla="*/ 0 h 6688809"/>
                <a:gd name="connsiteX0" fmla="*/ 0 w 43891200"/>
                <a:gd name="connsiteY0" fmla="*/ 0 h 6688809"/>
                <a:gd name="connsiteX1" fmla="*/ 43891200 w 43891200"/>
                <a:gd name="connsiteY1" fmla="*/ 0 h 6688809"/>
                <a:gd name="connsiteX2" fmla="*/ 43823938 w 43891200"/>
                <a:gd name="connsiteY2" fmla="*/ 6183672 h 6688809"/>
                <a:gd name="connsiteX3" fmla="*/ 21448200 w 43891200"/>
                <a:gd name="connsiteY3" fmla="*/ 3838305 h 6688809"/>
                <a:gd name="connsiteX4" fmla="*/ 28221 w 43891200"/>
                <a:gd name="connsiteY4" fmla="*/ 6688809 h 6688809"/>
                <a:gd name="connsiteX5" fmla="*/ 0 w 43891200"/>
                <a:gd name="connsiteY5" fmla="*/ 0 h 6688809"/>
                <a:gd name="connsiteX0" fmla="*/ 0 w 43823938"/>
                <a:gd name="connsiteY0" fmla="*/ 0 h 6688809"/>
                <a:gd name="connsiteX1" fmla="*/ 43800376 w 43823938"/>
                <a:gd name="connsiteY1" fmla="*/ 0 h 6688809"/>
                <a:gd name="connsiteX2" fmla="*/ 43823938 w 43823938"/>
                <a:gd name="connsiteY2" fmla="*/ 6183672 h 6688809"/>
                <a:gd name="connsiteX3" fmla="*/ 21448200 w 43823938"/>
                <a:gd name="connsiteY3" fmla="*/ 3838305 h 6688809"/>
                <a:gd name="connsiteX4" fmla="*/ 28221 w 43823938"/>
                <a:gd name="connsiteY4" fmla="*/ 6688809 h 6688809"/>
                <a:gd name="connsiteX5" fmla="*/ 0 w 43823938"/>
                <a:gd name="connsiteY5" fmla="*/ 0 h 6688809"/>
                <a:gd name="connsiteX0" fmla="*/ 0 w 43883631"/>
                <a:gd name="connsiteY0" fmla="*/ 0 h 6688809"/>
                <a:gd name="connsiteX1" fmla="*/ 43883631 w 43883631"/>
                <a:gd name="connsiteY1" fmla="*/ 41614 h 6688809"/>
                <a:gd name="connsiteX2" fmla="*/ 43823938 w 43883631"/>
                <a:gd name="connsiteY2" fmla="*/ 6183672 h 6688809"/>
                <a:gd name="connsiteX3" fmla="*/ 21448200 w 43883631"/>
                <a:gd name="connsiteY3" fmla="*/ 3838305 h 6688809"/>
                <a:gd name="connsiteX4" fmla="*/ 28221 w 43883631"/>
                <a:gd name="connsiteY4" fmla="*/ 6688809 h 6688809"/>
                <a:gd name="connsiteX5" fmla="*/ 0 w 43883631"/>
                <a:gd name="connsiteY5" fmla="*/ 0 h 6688809"/>
                <a:gd name="connsiteX0" fmla="*/ 0 w 43876062"/>
                <a:gd name="connsiteY0" fmla="*/ 0 h 6688809"/>
                <a:gd name="connsiteX1" fmla="*/ 43876062 w 43876062"/>
                <a:gd name="connsiteY1" fmla="*/ 6936 h 6688809"/>
                <a:gd name="connsiteX2" fmla="*/ 43823938 w 43876062"/>
                <a:gd name="connsiteY2" fmla="*/ 6183672 h 6688809"/>
                <a:gd name="connsiteX3" fmla="*/ 21448200 w 43876062"/>
                <a:gd name="connsiteY3" fmla="*/ 3838305 h 6688809"/>
                <a:gd name="connsiteX4" fmla="*/ 28221 w 43876062"/>
                <a:gd name="connsiteY4" fmla="*/ 6688809 h 6688809"/>
                <a:gd name="connsiteX5" fmla="*/ 0 w 43876062"/>
                <a:gd name="connsiteY5" fmla="*/ 0 h 6688809"/>
                <a:gd name="connsiteX0" fmla="*/ 0 w 43883634"/>
                <a:gd name="connsiteY0" fmla="*/ 6936 h 6695745"/>
                <a:gd name="connsiteX1" fmla="*/ 43883634 w 43883634"/>
                <a:gd name="connsiteY1" fmla="*/ 0 h 6695745"/>
                <a:gd name="connsiteX2" fmla="*/ 43823938 w 43883634"/>
                <a:gd name="connsiteY2" fmla="*/ 6190608 h 6695745"/>
                <a:gd name="connsiteX3" fmla="*/ 21448200 w 43883634"/>
                <a:gd name="connsiteY3" fmla="*/ 3845241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448200 w 43883634"/>
                <a:gd name="connsiteY3" fmla="*/ 3845241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86368 w 43883634"/>
                <a:gd name="connsiteY3" fmla="*/ 3845241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871047 w 43883634"/>
                <a:gd name="connsiteY3" fmla="*/ 3810016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82633 w 43883634"/>
                <a:gd name="connsiteY3" fmla="*/ 3782129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1837"/>
                <a:gd name="connsiteX1" fmla="*/ 43883634 w 43883634"/>
                <a:gd name="connsiteY1" fmla="*/ 0 h 6691837"/>
                <a:gd name="connsiteX2" fmla="*/ 43827740 w 43883634"/>
                <a:gd name="connsiteY2" fmla="*/ 6180150 h 6691837"/>
                <a:gd name="connsiteX3" fmla="*/ 21911623 w 43883634"/>
                <a:gd name="connsiteY3" fmla="*/ 3791425 h 6691837"/>
                <a:gd name="connsiteX4" fmla="*/ 66513 w 43883634"/>
                <a:gd name="connsiteY4" fmla="*/ 6691837 h 6691837"/>
                <a:gd name="connsiteX5" fmla="*/ 0 w 43883634"/>
                <a:gd name="connsiteY5" fmla="*/ 6936 h 6691837"/>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23933 w 43834140"/>
                <a:gd name="connsiteY0" fmla="*/ 15369 h 6695746"/>
                <a:gd name="connsiteX1" fmla="*/ 43834140 w 43834140"/>
                <a:gd name="connsiteY1" fmla="*/ 0 h 6695746"/>
                <a:gd name="connsiteX2" fmla="*/ 43778245 w 43834140"/>
                <a:gd name="connsiteY2" fmla="*/ 5777889 h 6695746"/>
                <a:gd name="connsiteX3" fmla="*/ 21862129 w 43834140"/>
                <a:gd name="connsiteY3" fmla="*/ 3791425 h 6695746"/>
                <a:gd name="connsiteX4" fmla="*/ 0 w 43834140"/>
                <a:gd name="connsiteY4" fmla="*/ 6695746 h 6695746"/>
                <a:gd name="connsiteX5" fmla="*/ 23933 w 43834140"/>
                <a:gd name="connsiteY5" fmla="*/ 15369 h 6695746"/>
                <a:gd name="connsiteX0" fmla="*/ 1414 w 43848334"/>
                <a:gd name="connsiteY0" fmla="*/ 15369 h 6695746"/>
                <a:gd name="connsiteX1" fmla="*/ 43848334 w 43848334"/>
                <a:gd name="connsiteY1" fmla="*/ 0 h 6695746"/>
                <a:gd name="connsiteX2" fmla="*/ 43792439 w 43848334"/>
                <a:gd name="connsiteY2" fmla="*/ 5777889 h 6695746"/>
                <a:gd name="connsiteX3" fmla="*/ 21876323 w 43848334"/>
                <a:gd name="connsiteY3" fmla="*/ 3791425 h 6695746"/>
                <a:gd name="connsiteX4" fmla="*/ 14194 w 43848334"/>
                <a:gd name="connsiteY4" fmla="*/ 6695746 h 6695746"/>
                <a:gd name="connsiteX5" fmla="*/ 1414 w 43848334"/>
                <a:gd name="connsiteY5" fmla="*/ 15369 h 6695746"/>
                <a:gd name="connsiteX0" fmla="*/ 1414 w 43792439"/>
                <a:gd name="connsiteY0" fmla="*/ 6936 h 6687313"/>
                <a:gd name="connsiteX1" fmla="*/ 43729019 w 43792439"/>
                <a:gd name="connsiteY1" fmla="*/ 0 h 6687313"/>
                <a:gd name="connsiteX2" fmla="*/ 43792439 w 43792439"/>
                <a:gd name="connsiteY2" fmla="*/ 5769456 h 6687313"/>
                <a:gd name="connsiteX3" fmla="*/ 21876323 w 43792439"/>
                <a:gd name="connsiteY3" fmla="*/ 3782992 h 6687313"/>
                <a:gd name="connsiteX4" fmla="*/ 14194 w 43792439"/>
                <a:gd name="connsiteY4" fmla="*/ 6687313 h 6687313"/>
                <a:gd name="connsiteX5" fmla="*/ 1414 w 43792439"/>
                <a:gd name="connsiteY5" fmla="*/ 6936 h 6687313"/>
                <a:gd name="connsiteX0" fmla="*/ 1414 w 43792439"/>
                <a:gd name="connsiteY0" fmla="*/ 0 h 6680377"/>
                <a:gd name="connsiteX1" fmla="*/ 43600524 w 43792439"/>
                <a:gd name="connsiteY1" fmla="*/ 77395 h 6680377"/>
                <a:gd name="connsiteX2" fmla="*/ 43792439 w 43792439"/>
                <a:gd name="connsiteY2" fmla="*/ 5762520 h 6680377"/>
                <a:gd name="connsiteX3" fmla="*/ 21876323 w 43792439"/>
                <a:gd name="connsiteY3" fmla="*/ 3776056 h 6680377"/>
                <a:gd name="connsiteX4" fmla="*/ 14194 w 43792439"/>
                <a:gd name="connsiteY4" fmla="*/ 6680377 h 6680377"/>
                <a:gd name="connsiteX5" fmla="*/ 1414 w 43792439"/>
                <a:gd name="connsiteY5" fmla="*/ 0 h 6680377"/>
                <a:gd name="connsiteX0" fmla="*/ 1414 w 43792439"/>
                <a:gd name="connsiteY0" fmla="*/ 0 h 6680377"/>
                <a:gd name="connsiteX1" fmla="*/ 43683128 w 43792439"/>
                <a:gd name="connsiteY1" fmla="*/ 119561 h 6680377"/>
                <a:gd name="connsiteX2" fmla="*/ 43792439 w 43792439"/>
                <a:gd name="connsiteY2" fmla="*/ 5762520 h 6680377"/>
                <a:gd name="connsiteX3" fmla="*/ 21876323 w 43792439"/>
                <a:gd name="connsiteY3" fmla="*/ 3776056 h 6680377"/>
                <a:gd name="connsiteX4" fmla="*/ 14194 w 43792439"/>
                <a:gd name="connsiteY4" fmla="*/ 6680377 h 6680377"/>
                <a:gd name="connsiteX5" fmla="*/ 1414 w 43792439"/>
                <a:gd name="connsiteY5" fmla="*/ 0 h 6680377"/>
                <a:gd name="connsiteX0" fmla="*/ 1414 w 43793267"/>
                <a:gd name="connsiteY0" fmla="*/ 0 h 6680377"/>
                <a:gd name="connsiteX1" fmla="*/ 43793267 w 43793267"/>
                <a:gd name="connsiteY1" fmla="*/ 1497 h 6680377"/>
                <a:gd name="connsiteX2" fmla="*/ 43792439 w 43793267"/>
                <a:gd name="connsiteY2" fmla="*/ 5762520 h 6680377"/>
                <a:gd name="connsiteX3" fmla="*/ 21876323 w 43793267"/>
                <a:gd name="connsiteY3" fmla="*/ 3776056 h 6680377"/>
                <a:gd name="connsiteX4" fmla="*/ 14194 w 43793267"/>
                <a:gd name="connsiteY4" fmla="*/ 6680377 h 6680377"/>
                <a:gd name="connsiteX5" fmla="*/ 1414 w 43793267"/>
                <a:gd name="connsiteY5" fmla="*/ 0 h 6680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793267" h="6680377">
                  <a:moveTo>
                    <a:pt x="1414" y="0"/>
                  </a:moveTo>
                  <a:lnTo>
                    <a:pt x="43793267" y="1497"/>
                  </a:lnTo>
                  <a:cubicBezTo>
                    <a:pt x="43793267" y="2343991"/>
                    <a:pt x="43792439" y="3420026"/>
                    <a:pt x="43792439" y="5762520"/>
                  </a:cubicBezTo>
                  <a:cubicBezTo>
                    <a:pt x="38990659" y="4549272"/>
                    <a:pt x="29172697" y="3623080"/>
                    <a:pt x="21876323" y="3776056"/>
                  </a:cubicBezTo>
                  <a:cubicBezTo>
                    <a:pt x="14579949" y="3929032"/>
                    <a:pt x="6467468" y="4159139"/>
                    <a:pt x="14194" y="6680377"/>
                  </a:cubicBezTo>
                  <a:cubicBezTo>
                    <a:pt x="22172" y="4453585"/>
                    <a:pt x="-6564" y="2226792"/>
                    <a:pt x="1414" y="0"/>
                  </a:cubicBezTo>
                  <a:close/>
                </a:path>
              </a:pathLst>
            </a:custGeom>
            <a:gradFill flip="none" rotWithShape="1">
              <a:gsLst>
                <a:gs pos="0">
                  <a:schemeClr val="accent6"/>
                </a:gs>
                <a:gs pos="100000">
                  <a:schemeClr val="accent1"/>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4" name="Rectangle 15"/>
            <p:cNvSpPr/>
            <p:nvPr userDrawn="1"/>
          </p:nvSpPr>
          <p:spPr>
            <a:xfrm>
              <a:off x="-14192" y="1382"/>
              <a:ext cx="27451941" cy="4570665"/>
            </a:xfrm>
            <a:custGeom>
              <a:avLst/>
              <a:gdLst>
                <a:gd name="connsiteX0" fmla="*/ 0 w 43891200"/>
                <a:gd name="connsiteY0" fmla="*/ 0 h 2171777"/>
                <a:gd name="connsiteX1" fmla="*/ 43891200 w 43891200"/>
                <a:gd name="connsiteY1" fmla="*/ 0 h 2171777"/>
                <a:gd name="connsiteX2" fmla="*/ 43891200 w 43891200"/>
                <a:gd name="connsiteY2" fmla="*/ 2171777 h 2171777"/>
                <a:gd name="connsiteX3" fmla="*/ 0 w 43891200"/>
                <a:gd name="connsiteY3" fmla="*/ 2171777 h 2171777"/>
                <a:gd name="connsiteX4" fmla="*/ 0 w 43891200"/>
                <a:gd name="connsiteY4" fmla="*/ 0 h 2171777"/>
                <a:gd name="connsiteX0" fmla="*/ 0 w 43891200"/>
                <a:gd name="connsiteY0" fmla="*/ 0 h 2171777"/>
                <a:gd name="connsiteX1" fmla="*/ 43891200 w 43891200"/>
                <a:gd name="connsiteY1" fmla="*/ 0 h 2171777"/>
                <a:gd name="connsiteX2" fmla="*/ 43891200 w 43891200"/>
                <a:gd name="connsiteY2" fmla="*/ 2171777 h 2171777"/>
                <a:gd name="connsiteX3" fmla="*/ 21843298 w 43891200"/>
                <a:gd name="connsiteY3" fmla="*/ 2143554 h 2171777"/>
                <a:gd name="connsiteX4" fmla="*/ 0 w 43891200"/>
                <a:gd name="connsiteY4" fmla="*/ 2171777 h 2171777"/>
                <a:gd name="connsiteX5" fmla="*/ 0 w 43891200"/>
                <a:gd name="connsiteY5" fmla="*/ 0 h 2171777"/>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90029"/>
                <a:gd name="connsiteX1" fmla="*/ 43891200 w 43891200"/>
                <a:gd name="connsiteY1" fmla="*/ 0 h 5390029"/>
                <a:gd name="connsiteX2" fmla="*/ 43891200 w 43891200"/>
                <a:gd name="connsiteY2" fmla="*/ 2171777 h 5390029"/>
                <a:gd name="connsiteX3" fmla="*/ 21843298 w 43891200"/>
                <a:gd name="connsiteY3" fmla="*/ 2143554 h 5390029"/>
                <a:gd name="connsiteX4" fmla="*/ 28221 w 43891200"/>
                <a:gd name="connsiteY4" fmla="*/ 5360956 h 5390029"/>
                <a:gd name="connsiteX5" fmla="*/ 0 w 43891200"/>
                <a:gd name="connsiteY5" fmla="*/ 0 h 5390029"/>
                <a:gd name="connsiteX0" fmla="*/ 0 w 43891200"/>
                <a:gd name="connsiteY0" fmla="*/ 0 h 5390029"/>
                <a:gd name="connsiteX1" fmla="*/ 43891200 w 43891200"/>
                <a:gd name="connsiteY1" fmla="*/ 0 h 5390029"/>
                <a:gd name="connsiteX2" fmla="*/ 43891200 w 43891200"/>
                <a:gd name="connsiteY2" fmla="*/ 2171777 h 5390029"/>
                <a:gd name="connsiteX3" fmla="*/ 21843298 w 43891200"/>
                <a:gd name="connsiteY3" fmla="*/ 2143554 h 5390029"/>
                <a:gd name="connsiteX4" fmla="*/ 28221 w 43891200"/>
                <a:gd name="connsiteY4" fmla="*/ 5360956 h 5390029"/>
                <a:gd name="connsiteX5" fmla="*/ 0 w 43891200"/>
                <a:gd name="connsiteY5" fmla="*/ 0 h 5390029"/>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691988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778314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197 w 43891200"/>
                <a:gd name="connsiteY2" fmla="*/ 2143554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197 w 43891200"/>
                <a:gd name="connsiteY2" fmla="*/ 2143554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83162"/>
                <a:gd name="connsiteX1" fmla="*/ 43891200 w 43891200"/>
                <a:gd name="connsiteY1" fmla="*/ 0 h 5383162"/>
                <a:gd name="connsiteX2" fmla="*/ 43891197 w 43891200"/>
                <a:gd name="connsiteY2" fmla="*/ 2143554 h 5383162"/>
                <a:gd name="connsiteX3" fmla="*/ 21843298 w 43891200"/>
                <a:gd name="connsiteY3" fmla="*/ 1381537 h 5383162"/>
                <a:gd name="connsiteX4" fmla="*/ 12981 w 43891200"/>
                <a:gd name="connsiteY4" fmla="*/ 5383162 h 5383162"/>
                <a:gd name="connsiteX5" fmla="*/ 0 w 43891200"/>
                <a:gd name="connsiteY5" fmla="*/ 0 h 5383162"/>
                <a:gd name="connsiteX0" fmla="*/ 0 w 43891200"/>
                <a:gd name="connsiteY0" fmla="*/ 0 h 5353553"/>
                <a:gd name="connsiteX1" fmla="*/ 43891200 w 43891200"/>
                <a:gd name="connsiteY1" fmla="*/ 0 h 5353553"/>
                <a:gd name="connsiteX2" fmla="*/ 43891197 w 43891200"/>
                <a:gd name="connsiteY2" fmla="*/ 2143554 h 5353553"/>
                <a:gd name="connsiteX3" fmla="*/ 21843298 w 43891200"/>
                <a:gd name="connsiteY3" fmla="*/ 1381537 h 5353553"/>
                <a:gd name="connsiteX4" fmla="*/ 12981 w 43891200"/>
                <a:gd name="connsiteY4" fmla="*/ 5353553 h 5353553"/>
                <a:gd name="connsiteX5" fmla="*/ 0 w 43891200"/>
                <a:gd name="connsiteY5" fmla="*/ 0 h 5353553"/>
                <a:gd name="connsiteX0" fmla="*/ 0 w 43891200"/>
                <a:gd name="connsiteY0" fmla="*/ 0 h 5375759"/>
                <a:gd name="connsiteX1" fmla="*/ 43891200 w 43891200"/>
                <a:gd name="connsiteY1" fmla="*/ 0 h 5375759"/>
                <a:gd name="connsiteX2" fmla="*/ 43891197 w 43891200"/>
                <a:gd name="connsiteY2" fmla="*/ 2143554 h 5375759"/>
                <a:gd name="connsiteX3" fmla="*/ 21843298 w 43891200"/>
                <a:gd name="connsiteY3" fmla="*/ 1381537 h 5375759"/>
                <a:gd name="connsiteX4" fmla="*/ 2821 w 43891200"/>
                <a:gd name="connsiteY4" fmla="*/ 5375759 h 5375759"/>
                <a:gd name="connsiteX5" fmla="*/ 0 w 43891200"/>
                <a:gd name="connsiteY5" fmla="*/ 0 h 5375759"/>
                <a:gd name="connsiteX0" fmla="*/ 0 w 43891200"/>
                <a:gd name="connsiteY0" fmla="*/ 0 h 5391472"/>
                <a:gd name="connsiteX1" fmla="*/ 43891200 w 43891200"/>
                <a:gd name="connsiteY1" fmla="*/ 0 h 5391472"/>
                <a:gd name="connsiteX2" fmla="*/ 43891197 w 43891200"/>
                <a:gd name="connsiteY2" fmla="*/ 2143554 h 5391472"/>
                <a:gd name="connsiteX3" fmla="*/ 21843298 w 43891200"/>
                <a:gd name="connsiteY3" fmla="*/ 1381537 h 5391472"/>
                <a:gd name="connsiteX4" fmla="*/ 24143 w 43891200"/>
                <a:gd name="connsiteY4" fmla="*/ 5391472 h 5391472"/>
                <a:gd name="connsiteX5" fmla="*/ 0 w 43891200"/>
                <a:gd name="connsiteY5" fmla="*/ 0 h 5391472"/>
                <a:gd name="connsiteX0" fmla="*/ 0 w 43891200"/>
                <a:gd name="connsiteY0" fmla="*/ 0 h 5388329"/>
                <a:gd name="connsiteX1" fmla="*/ 43891200 w 43891200"/>
                <a:gd name="connsiteY1" fmla="*/ 0 h 5388329"/>
                <a:gd name="connsiteX2" fmla="*/ 43891197 w 43891200"/>
                <a:gd name="connsiteY2" fmla="*/ 2143554 h 5388329"/>
                <a:gd name="connsiteX3" fmla="*/ 21843298 w 43891200"/>
                <a:gd name="connsiteY3" fmla="*/ 1381537 h 5388329"/>
                <a:gd name="connsiteX4" fmla="*/ 11350 w 43891200"/>
                <a:gd name="connsiteY4" fmla="*/ 5388329 h 5388329"/>
                <a:gd name="connsiteX5" fmla="*/ 0 w 43891200"/>
                <a:gd name="connsiteY5" fmla="*/ 0 h 5388329"/>
                <a:gd name="connsiteX0" fmla="*/ 0 w 43918796"/>
                <a:gd name="connsiteY0" fmla="*/ 0 h 5388329"/>
                <a:gd name="connsiteX1" fmla="*/ 43918796 w 43918796"/>
                <a:gd name="connsiteY1" fmla="*/ 0 h 5388329"/>
                <a:gd name="connsiteX2" fmla="*/ 43918793 w 43918796"/>
                <a:gd name="connsiteY2" fmla="*/ 2143554 h 5388329"/>
                <a:gd name="connsiteX3" fmla="*/ 21870894 w 43918796"/>
                <a:gd name="connsiteY3" fmla="*/ 1381537 h 5388329"/>
                <a:gd name="connsiteX4" fmla="*/ 38946 w 43918796"/>
                <a:gd name="connsiteY4" fmla="*/ 5388329 h 5388329"/>
                <a:gd name="connsiteX5" fmla="*/ 0 w 43918796"/>
                <a:gd name="connsiteY5" fmla="*/ 0 h 5388329"/>
                <a:gd name="connsiteX0" fmla="*/ 0 w 43882001"/>
                <a:gd name="connsiteY0" fmla="*/ 6780 h 5388329"/>
                <a:gd name="connsiteX1" fmla="*/ 43882001 w 43882001"/>
                <a:gd name="connsiteY1" fmla="*/ 0 h 5388329"/>
                <a:gd name="connsiteX2" fmla="*/ 43881998 w 43882001"/>
                <a:gd name="connsiteY2" fmla="*/ 2143554 h 5388329"/>
                <a:gd name="connsiteX3" fmla="*/ 21834099 w 43882001"/>
                <a:gd name="connsiteY3" fmla="*/ 1381537 h 5388329"/>
                <a:gd name="connsiteX4" fmla="*/ 2151 w 43882001"/>
                <a:gd name="connsiteY4" fmla="*/ 5388329 h 5388329"/>
                <a:gd name="connsiteX5" fmla="*/ 0 w 43882001"/>
                <a:gd name="connsiteY5" fmla="*/ 6780 h 5388329"/>
                <a:gd name="connsiteX0" fmla="*/ 0 w 43909597"/>
                <a:gd name="connsiteY0" fmla="*/ 6780 h 5388329"/>
                <a:gd name="connsiteX1" fmla="*/ 43909597 w 43909597"/>
                <a:gd name="connsiteY1" fmla="*/ 0 h 5388329"/>
                <a:gd name="connsiteX2" fmla="*/ 43909594 w 43909597"/>
                <a:gd name="connsiteY2" fmla="*/ 2143554 h 5388329"/>
                <a:gd name="connsiteX3" fmla="*/ 21861695 w 43909597"/>
                <a:gd name="connsiteY3" fmla="*/ 1381537 h 5388329"/>
                <a:gd name="connsiteX4" fmla="*/ 29747 w 43909597"/>
                <a:gd name="connsiteY4" fmla="*/ 5388329 h 5388329"/>
                <a:gd name="connsiteX5" fmla="*/ 0 w 43909597"/>
                <a:gd name="connsiteY5" fmla="*/ 6780 h 5388329"/>
                <a:gd name="connsiteX0" fmla="*/ 16283 w 43879886"/>
                <a:gd name="connsiteY0" fmla="*/ 13560 h 5388329"/>
                <a:gd name="connsiteX1" fmla="*/ 43879886 w 43879886"/>
                <a:gd name="connsiteY1" fmla="*/ 0 h 5388329"/>
                <a:gd name="connsiteX2" fmla="*/ 43879883 w 43879886"/>
                <a:gd name="connsiteY2" fmla="*/ 2143554 h 5388329"/>
                <a:gd name="connsiteX3" fmla="*/ 21831984 w 43879886"/>
                <a:gd name="connsiteY3" fmla="*/ 1381537 h 5388329"/>
                <a:gd name="connsiteX4" fmla="*/ 36 w 43879886"/>
                <a:gd name="connsiteY4" fmla="*/ 5388329 h 5388329"/>
                <a:gd name="connsiteX5" fmla="*/ 16283 w 43879886"/>
                <a:gd name="connsiteY5" fmla="*/ 13560 h 5388329"/>
                <a:gd name="connsiteX0" fmla="*/ 7118 w 43879920"/>
                <a:gd name="connsiteY0" fmla="*/ 6780 h 5388329"/>
                <a:gd name="connsiteX1" fmla="*/ 43879920 w 43879920"/>
                <a:gd name="connsiteY1" fmla="*/ 0 h 5388329"/>
                <a:gd name="connsiteX2" fmla="*/ 43879917 w 43879920"/>
                <a:gd name="connsiteY2" fmla="*/ 2143554 h 5388329"/>
                <a:gd name="connsiteX3" fmla="*/ 21832018 w 43879920"/>
                <a:gd name="connsiteY3" fmla="*/ 1381537 h 5388329"/>
                <a:gd name="connsiteX4" fmla="*/ 70 w 43879920"/>
                <a:gd name="connsiteY4" fmla="*/ 5388329 h 5388329"/>
                <a:gd name="connsiteX5" fmla="*/ 7118 w 43879920"/>
                <a:gd name="connsiteY5" fmla="*/ 6780 h 5388329"/>
                <a:gd name="connsiteX0" fmla="*/ 0 w 43900399"/>
                <a:gd name="connsiteY0" fmla="*/ 0 h 5388329"/>
                <a:gd name="connsiteX1" fmla="*/ 43900399 w 43900399"/>
                <a:gd name="connsiteY1" fmla="*/ 0 h 5388329"/>
                <a:gd name="connsiteX2" fmla="*/ 43900396 w 43900399"/>
                <a:gd name="connsiteY2" fmla="*/ 2143554 h 5388329"/>
                <a:gd name="connsiteX3" fmla="*/ 21852497 w 43900399"/>
                <a:gd name="connsiteY3" fmla="*/ 1381537 h 5388329"/>
                <a:gd name="connsiteX4" fmla="*/ 20549 w 43900399"/>
                <a:gd name="connsiteY4" fmla="*/ 5388329 h 5388329"/>
                <a:gd name="connsiteX5" fmla="*/ 0 w 43900399"/>
                <a:gd name="connsiteY5" fmla="*/ 0 h 5388329"/>
                <a:gd name="connsiteX0" fmla="*/ 0 w 43900396"/>
                <a:gd name="connsiteY0" fmla="*/ 0 h 5388329"/>
                <a:gd name="connsiteX1" fmla="*/ 43854405 w 43900396"/>
                <a:gd name="connsiteY1" fmla="*/ 27119 h 5388329"/>
                <a:gd name="connsiteX2" fmla="*/ 43900396 w 43900396"/>
                <a:gd name="connsiteY2" fmla="*/ 2143554 h 5388329"/>
                <a:gd name="connsiteX3" fmla="*/ 21852497 w 43900396"/>
                <a:gd name="connsiteY3" fmla="*/ 1381537 h 5388329"/>
                <a:gd name="connsiteX4" fmla="*/ 20549 w 43900396"/>
                <a:gd name="connsiteY4" fmla="*/ 5388329 h 5388329"/>
                <a:gd name="connsiteX5" fmla="*/ 0 w 43900396"/>
                <a:gd name="connsiteY5" fmla="*/ 0 h 5388329"/>
                <a:gd name="connsiteX0" fmla="*/ 0 w 43900398"/>
                <a:gd name="connsiteY0" fmla="*/ 0 h 5388329"/>
                <a:gd name="connsiteX1" fmla="*/ 43900398 w 43900398"/>
                <a:gd name="connsiteY1" fmla="*/ 6780 h 5388329"/>
                <a:gd name="connsiteX2" fmla="*/ 43900396 w 43900398"/>
                <a:gd name="connsiteY2" fmla="*/ 2143554 h 5388329"/>
                <a:gd name="connsiteX3" fmla="*/ 21852497 w 43900398"/>
                <a:gd name="connsiteY3" fmla="*/ 1381537 h 5388329"/>
                <a:gd name="connsiteX4" fmla="*/ 20549 w 43900398"/>
                <a:gd name="connsiteY4" fmla="*/ 5388329 h 5388329"/>
                <a:gd name="connsiteX5" fmla="*/ 0 w 43900398"/>
                <a:gd name="connsiteY5" fmla="*/ 0 h 5388329"/>
                <a:gd name="connsiteX0" fmla="*/ 0 w 43909598"/>
                <a:gd name="connsiteY0" fmla="*/ 0 h 5388329"/>
                <a:gd name="connsiteX1" fmla="*/ 43909598 w 43909598"/>
                <a:gd name="connsiteY1" fmla="*/ 6780 h 5388329"/>
                <a:gd name="connsiteX2" fmla="*/ 43900396 w 43909598"/>
                <a:gd name="connsiteY2" fmla="*/ 2143554 h 5388329"/>
                <a:gd name="connsiteX3" fmla="*/ 21852497 w 43909598"/>
                <a:gd name="connsiteY3" fmla="*/ 1381537 h 5388329"/>
                <a:gd name="connsiteX4" fmla="*/ 20549 w 43909598"/>
                <a:gd name="connsiteY4" fmla="*/ 5388329 h 5388329"/>
                <a:gd name="connsiteX5" fmla="*/ 0 w 43909598"/>
                <a:gd name="connsiteY5" fmla="*/ 0 h 5388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909598" h="5388329">
                  <a:moveTo>
                    <a:pt x="0" y="0"/>
                  </a:moveTo>
                  <a:lnTo>
                    <a:pt x="43909598" y="6780"/>
                  </a:lnTo>
                  <a:cubicBezTo>
                    <a:pt x="43909597" y="719038"/>
                    <a:pt x="43900397" y="1431296"/>
                    <a:pt x="43900396" y="2143554"/>
                  </a:cubicBezTo>
                  <a:cubicBezTo>
                    <a:pt x="37284373" y="1358490"/>
                    <a:pt x="29162993" y="845303"/>
                    <a:pt x="21852497" y="1381537"/>
                  </a:cubicBezTo>
                  <a:cubicBezTo>
                    <a:pt x="14542001" y="1917771"/>
                    <a:pt x="6144574" y="2782191"/>
                    <a:pt x="20549" y="5388329"/>
                  </a:cubicBezTo>
                  <a:cubicBezTo>
                    <a:pt x="19609" y="3596409"/>
                    <a:pt x="940" y="1791920"/>
                    <a:pt x="0" y="0"/>
                  </a:cubicBezTo>
                  <a:close/>
                </a:path>
              </a:pathLst>
            </a:custGeom>
            <a:gradFill flip="none" rotWithShape="1">
              <a:gsLst>
                <a:gs pos="0">
                  <a:schemeClr val="tx2"/>
                </a:gs>
                <a:gs pos="100000">
                  <a:schemeClr val="accent1"/>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n>
                  <a:noFill/>
                </a:ln>
                <a:solidFill>
                  <a:schemeClr val="accent1"/>
                </a:solidFill>
              </a:endParaRPr>
            </a:p>
          </p:txBody>
        </p:sp>
      </p:grpSp>
    </p:spTree>
  </p:cSld>
  <p:clrMap bg1="lt1" tx1="dk1" bg2="lt2" tx2="dk2" accent1="accent1" accent2="accent2" accent3="accent3" accent4="accent4" accent5="accent5" accent6="accent6" hlink="hlink" folHlink="folHlink"/>
  <p:sldLayoutIdLst>
    <p:sldLayoutId id="2147483652" r:id="rId1"/>
    <p:sldLayoutId id="2147483742" r:id="rId2"/>
    <p:sldLayoutId id="2147483755" r:id="rId3"/>
    <p:sldLayoutId id="2147483794" r:id="rId4"/>
  </p:sldLayoutIdLst>
  <p:txStyles>
    <p:titleStyle>
      <a:lvl1pPr algn="ctr" defTabSz="4388900" rtl="0" eaLnBrk="1" latinLnBrk="0" hangingPunct="1">
        <a:spcBef>
          <a:spcPct val="0"/>
        </a:spcBef>
        <a:buNone/>
        <a:defRPr sz="8800" kern="1200">
          <a:solidFill>
            <a:schemeClr val="bg1"/>
          </a:solidFill>
          <a:latin typeface="Trebuchet MS" pitchFamily="34" charset="0"/>
          <a:ea typeface="+mj-ea"/>
          <a:cs typeface="+mj-cs"/>
        </a:defRPr>
      </a:lvl1pPr>
    </p:titleStyle>
    <p:bodyStyle>
      <a:lvl1pPr marL="1645838" indent="-1645838" algn="l" defTabSz="4388900" rtl="0" eaLnBrk="1" latinLnBrk="0" hangingPunct="1">
        <a:spcBef>
          <a:spcPct val="20000"/>
        </a:spcBef>
        <a:buFont typeface="Arial" pitchFamily="34" charset="0"/>
        <a:buChar char="•"/>
        <a:defRPr sz="15400" kern="1200">
          <a:solidFill>
            <a:schemeClr val="tx1"/>
          </a:solidFill>
          <a:latin typeface="+mn-lt"/>
          <a:ea typeface="+mn-ea"/>
          <a:cs typeface="+mn-cs"/>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p:bodyStyle>
    <p:otherStyle>
      <a:defPPr>
        <a:defRPr lang="en-US"/>
      </a:defPPr>
      <a:lvl1pPr marL="0" algn="l" defTabSz="4388900" rtl="0" eaLnBrk="1" latinLnBrk="0" hangingPunct="1">
        <a:defRPr sz="8600" kern="1200">
          <a:solidFill>
            <a:schemeClr val="tx1"/>
          </a:solidFill>
          <a:latin typeface="+mn-lt"/>
          <a:ea typeface="+mn-ea"/>
          <a:cs typeface="+mn-cs"/>
        </a:defRPr>
      </a:lvl1pPr>
      <a:lvl2pPr marL="2194451" algn="l" defTabSz="4388900" rtl="0" eaLnBrk="1" latinLnBrk="0" hangingPunct="1">
        <a:defRPr sz="8600" kern="1200">
          <a:solidFill>
            <a:schemeClr val="tx1"/>
          </a:solidFill>
          <a:latin typeface="+mn-lt"/>
          <a:ea typeface="+mn-ea"/>
          <a:cs typeface="+mn-cs"/>
        </a:defRPr>
      </a:lvl2pPr>
      <a:lvl3pPr marL="4388900" algn="l" defTabSz="4388900" rtl="0" eaLnBrk="1" latinLnBrk="0" hangingPunct="1">
        <a:defRPr sz="8600" kern="1200">
          <a:solidFill>
            <a:schemeClr val="tx1"/>
          </a:solidFill>
          <a:latin typeface="+mn-lt"/>
          <a:ea typeface="+mn-ea"/>
          <a:cs typeface="+mn-cs"/>
        </a:defRPr>
      </a:lvl3pPr>
      <a:lvl4pPr marL="6583351" algn="l" defTabSz="4388900" rtl="0" eaLnBrk="1" latinLnBrk="0" hangingPunct="1">
        <a:defRPr sz="8600" kern="1200">
          <a:solidFill>
            <a:schemeClr val="tx1"/>
          </a:solidFill>
          <a:latin typeface="+mn-lt"/>
          <a:ea typeface="+mn-ea"/>
          <a:cs typeface="+mn-cs"/>
        </a:defRPr>
      </a:lvl4pPr>
      <a:lvl5pPr marL="8777801" algn="l" defTabSz="4388900" rtl="0" eaLnBrk="1" latinLnBrk="0" hangingPunct="1">
        <a:defRPr sz="8600" kern="1200">
          <a:solidFill>
            <a:schemeClr val="tx1"/>
          </a:solidFill>
          <a:latin typeface="+mn-lt"/>
          <a:ea typeface="+mn-ea"/>
          <a:cs typeface="+mn-cs"/>
        </a:defRPr>
      </a:lvl5pPr>
      <a:lvl6pPr marL="10972252" algn="l" defTabSz="4388900" rtl="0" eaLnBrk="1" latinLnBrk="0" hangingPunct="1">
        <a:defRPr sz="8600" kern="1200">
          <a:solidFill>
            <a:schemeClr val="tx1"/>
          </a:solidFill>
          <a:latin typeface="+mn-lt"/>
          <a:ea typeface="+mn-ea"/>
          <a:cs typeface="+mn-cs"/>
        </a:defRPr>
      </a:lvl6pPr>
      <a:lvl7pPr marL="13166703" algn="l" defTabSz="4388900" rtl="0" eaLnBrk="1" latinLnBrk="0" hangingPunct="1">
        <a:defRPr sz="8600" kern="1200">
          <a:solidFill>
            <a:schemeClr val="tx1"/>
          </a:solidFill>
          <a:latin typeface="+mn-lt"/>
          <a:ea typeface="+mn-ea"/>
          <a:cs typeface="+mn-cs"/>
        </a:defRPr>
      </a:lvl7pPr>
      <a:lvl8pPr marL="15361152" algn="l" defTabSz="4388900" rtl="0" eaLnBrk="1" latinLnBrk="0" hangingPunct="1">
        <a:defRPr sz="8600" kern="1200">
          <a:solidFill>
            <a:schemeClr val="tx1"/>
          </a:solidFill>
          <a:latin typeface="+mn-lt"/>
          <a:ea typeface="+mn-ea"/>
          <a:cs typeface="+mn-cs"/>
        </a:defRPr>
      </a:lvl8pPr>
      <a:lvl9pPr marL="17555603" algn="l" defTabSz="4388900" rtl="0" eaLnBrk="1" latinLnBrk="0" hangingPunct="1">
        <a:defRPr sz="86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904"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diagramData" Target="../diagrams/data1.xml"/><Relationship Id="rId18" Type="http://schemas.openxmlformats.org/officeDocument/2006/relationships/image" Target="../media/image11.tiff"/><Relationship Id="rId3" Type="http://schemas.openxmlformats.org/officeDocument/2006/relationships/image" Target="../media/image1.tiff"/><Relationship Id="rId7" Type="http://schemas.openxmlformats.org/officeDocument/2006/relationships/image" Target="../media/image5.tiff"/><Relationship Id="rId12" Type="http://schemas.openxmlformats.org/officeDocument/2006/relationships/image" Target="../media/image10.png"/><Relationship Id="rId17" Type="http://schemas.microsoft.com/office/2007/relationships/diagramDrawing" Target="../diagrams/drawing1.xml"/><Relationship Id="rId2" Type="http://schemas.openxmlformats.org/officeDocument/2006/relationships/notesSlide" Target="../notesSlides/notesSlide1.xml"/><Relationship Id="rId16" Type="http://schemas.openxmlformats.org/officeDocument/2006/relationships/diagramColors" Target="../diagrams/colors1.xml"/><Relationship Id="rId20" Type="http://schemas.openxmlformats.org/officeDocument/2006/relationships/image" Target="../media/image13.tiff"/><Relationship Id="rId1" Type="http://schemas.openxmlformats.org/officeDocument/2006/relationships/slideLayout" Target="../slideLayouts/slideLayout1.xml"/><Relationship Id="rId6" Type="http://schemas.openxmlformats.org/officeDocument/2006/relationships/image" Target="../media/image4.tiff"/><Relationship Id="rId11" Type="http://schemas.openxmlformats.org/officeDocument/2006/relationships/image" Target="../media/image9.png"/><Relationship Id="rId5" Type="http://schemas.openxmlformats.org/officeDocument/2006/relationships/image" Target="../media/image3.tiff"/><Relationship Id="rId15" Type="http://schemas.openxmlformats.org/officeDocument/2006/relationships/diagramQuickStyle" Target="../diagrams/quickStyle1.xml"/><Relationship Id="rId10" Type="http://schemas.openxmlformats.org/officeDocument/2006/relationships/image" Target="../media/image8.png"/><Relationship Id="rId19" Type="http://schemas.openxmlformats.org/officeDocument/2006/relationships/image" Target="../media/image12.tiff"/><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diagramLayout" Target="../diagrams/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ext Placeholder 33"/>
          <p:cNvSpPr>
            <a:spLocks noGrp="1"/>
          </p:cNvSpPr>
          <p:nvPr>
            <p:ph type="body" sz="quarter" idx="10"/>
          </p:nvPr>
        </p:nvSpPr>
        <p:spPr>
          <a:xfrm>
            <a:off x="561974" y="5624102"/>
            <a:ext cx="10118733" cy="16235191"/>
          </a:xfrm>
        </p:spPr>
        <p:txBody>
          <a:bodyPr/>
          <a:lstStyle/>
          <a:p>
            <a:pPr marL="342900" indent="-342900">
              <a:buFont typeface="Arial" panose="020B0604020202020204" pitchFamily="34" charset="0"/>
              <a:buChar char="•"/>
            </a:pPr>
            <a:endParaRPr lang="en-US" b="1" dirty="0">
              <a:latin typeface="+mn-lt"/>
            </a:endParaRPr>
          </a:p>
          <a:p>
            <a:pPr marL="342900" indent="-342900">
              <a:buFont typeface="Arial" panose="020B0604020202020204" pitchFamily="34" charset="0"/>
              <a:buChar char="•"/>
            </a:pPr>
            <a:r>
              <a:rPr lang="en-US" b="1" dirty="0" err="1">
                <a:latin typeface="+mn-lt"/>
              </a:rPr>
              <a:t>Bingyi</a:t>
            </a:r>
            <a:r>
              <a:rPr lang="en-US" b="1" dirty="0">
                <a:latin typeface="+mn-lt"/>
              </a:rPr>
              <a:t> Li</a:t>
            </a:r>
          </a:p>
          <a:p>
            <a:r>
              <a:rPr lang="en-US" b="1" i="1" dirty="0">
                <a:latin typeface="+mn-lt"/>
              </a:rPr>
              <a:t>Data Scientist and Market Researcher</a:t>
            </a:r>
          </a:p>
          <a:p>
            <a:r>
              <a:rPr lang="en-US" dirty="0">
                <a:latin typeface="+mn-lt"/>
              </a:rPr>
              <a:t>Responsible for understanding the statistics behind calculation of odds and doing market research</a:t>
            </a:r>
          </a:p>
          <a:p>
            <a:endParaRPr lang="en-US" dirty="0">
              <a:latin typeface="+mn-lt"/>
            </a:endParaRPr>
          </a:p>
          <a:p>
            <a:pPr marL="342900" indent="-342900">
              <a:buFont typeface="Arial" panose="020B0604020202020204" pitchFamily="34" charset="0"/>
              <a:buChar char="•"/>
            </a:pPr>
            <a:r>
              <a:rPr lang="en-US" b="1" dirty="0">
                <a:latin typeface="+mn-lt"/>
              </a:rPr>
              <a:t>Sri Santosh Hari</a:t>
            </a:r>
          </a:p>
          <a:p>
            <a:r>
              <a:rPr lang="en-US" b="1" i="1" dirty="0">
                <a:latin typeface="+mn-lt"/>
              </a:rPr>
              <a:t>Backend and Integration </a:t>
            </a:r>
          </a:p>
          <a:p>
            <a:r>
              <a:rPr lang="en-US" dirty="0">
                <a:latin typeface="+mn-lt"/>
              </a:rPr>
              <a:t>Responsible for development of the backend infrastructure and integrating it with web interface</a:t>
            </a:r>
          </a:p>
          <a:p>
            <a:endParaRPr lang="en-US" dirty="0">
              <a:latin typeface="+mn-lt"/>
            </a:endParaRPr>
          </a:p>
          <a:p>
            <a:pPr marL="342900" indent="-342900">
              <a:buFont typeface="Arial" panose="020B0604020202020204" pitchFamily="34" charset="0"/>
              <a:buChar char="•"/>
            </a:pPr>
            <a:r>
              <a:rPr lang="en-US" b="1" dirty="0" err="1">
                <a:latin typeface="+mn-lt"/>
              </a:rPr>
              <a:t>Kerem</a:t>
            </a:r>
            <a:r>
              <a:rPr lang="en-US" b="1" dirty="0">
                <a:latin typeface="+mn-lt"/>
              </a:rPr>
              <a:t> </a:t>
            </a:r>
            <a:r>
              <a:rPr lang="en-US" b="1" dirty="0" err="1">
                <a:latin typeface="+mn-lt"/>
              </a:rPr>
              <a:t>Turgutlu</a:t>
            </a:r>
            <a:endParaRPr lang="en-US" b="1" dirty="0">
              <a:latin typeface="+mn-lt"/>
            </a:endParaRPr>
          </a:p>
          <a:p>
            <a:pPr marL="342900" indent="-342900">
              <a:buFont typeface="Arial" panose="020B0604020202020204" pitchFamily="34" charset="0"/>
              <a:buChar char="•"/>
            </a:pPr>
            <a:r>
              <a:rPr lang="en-US" b="1" dirty="0" err="1">
                <a:latin typeface="+mn-lt"/>
              </a:rPr>
              <a:t>Shikhar</a:t>
            </a:r>
            <a:r>
              <a:rPr lang="en-US" b="1" dirty="0">
                <a:latin typeface="+mn-lt"/>
              </a:rPr>
              <a:t> Gupta</a:t>
            </a:r>
          </a:p>
          <a:p>
            <a:pPr marL="342900" indent="-342900">
              <a:buFont typeface="Arial" panose="020B0604020202020204" pitchFamily="34" charset="0"/>
              <a:buChar char="•"/>
            </a:pPr>
            <a:r>
              <a:rPr lang="en-US" b="1" dirty="0">
                <a:latin typeface="+mn-lt"/>
              </a:rPr>
              <a:t>Prince Grover</a:t>
            </a:r>
          </a:p>
          <a:p>
            <a:r>
              <a:rPr lang="en-US" b="1" i="1" dirty="0">
                <a:latin typeface="+mn-lt"/>
              </a:rPr>
              <a:t>Machine Learning</a:t>
            </a:r>
          </a:p>
          <a:p>
            <a:pPr marL="342900" indent="-342900">
              <a:buFont typeface="Arial" panose="020B0604020202020204" pitchFamily="34" charset="0"/>
              <a:buChar char="•"/>
            </a:pPr>
            <a:r>
              <a:rPr lang="en-US" dirty="0">
                <a:latin typeface="+mn-lt"/>
              </a:rPr>
              <a:t>Responsible for data cleaning, feature engineering, model selection and evaluation</a:t>
            </a:r>
          </a:p>
          <a:p>
            <a:endParaRPr lang="en-US" dirty="0">
              <a:latin typeface="+mn-lt"/>
            </a:endParaRPr>
          </a:p>
          <a:p>
            <a:pPr marL="342900" indent="-342900">
              <a:buFont typeface="Arial" panose="020B0604020202020204" pitchFamily="34" charset="0"/>
              <a:buChar char="•"/>
            </a:pPr>
            <a:r>
              <a:rPr lang="en-US" b="1" dirty="0">
                <a:latin typeface="+mn-lt"/>
              </a:rPr>
              <a:t>Jose A. </a:t>
            </a:r>
            <a:r>
              <a:rPr lang="en-US" b="1" dirty="0" err="1">
                <a:latin typeface="+mn-lt"/>
              </a:rPr>
              <a:t>Rodilla</a:t>
            </a:r>
            <a:endParaRPr lang="en-US" b="1" dirty="0">
              <a:latin typeface="+mn-lt"/>
            </a:endParaRPr>
          </a:p>
          <a:p>
            <a:r>
              <a:rPr lang="en-US" b="1" i="1" dirty="0">
                <a:latin typeface="+mn-lt"/>
              </a:rPr>
              <a:t>Product Manager; Web design </a:t>
            </a:r>
          </a:p>
          <a:p>
            <a:pPr marL="342900" indent="-342900">
              <a:buFont typeface="Arial" panose="020B0604020202020204" pitchFamily="34" charset="0"/>
              <a:buChar char="•"/>
            </a:pPr>
            <a:r>
              <a:rPr lang="en-US" dirty="0">
                <a:latin typeface="+mn-lt"/>
              </a:rPr>
              <a:t>Responsible for frontend development, user experience and product management</a:t>
            </a:r>
          </a:p>
          <a:p>
            <a:pPr marL="342900" indent="-342900">
              <a:buFont typeface="Arial" panose="020B0604020202020204" pitchFamily="34" charset="0"/>
              <a:buChar char="•"/>
            </a:pPr>
            <a:endParaRPr lang="en-US" dirty="0">
              <a:latin typeface="+mn-lt"/>
            </a:endParaRPr>
          </a:p>
          <a:p>
            <a:pPr marL="342900" indent="-342900">
              <a:buFont typeface="Arial" panose="020B0604020202020204" pitchFamily="34" charset="0"/>
              <a:buChar char="•"/>
            </a:pPr>
            <a:endParaRPr lang="en-US" dirty="0">
              <a:latin typeface="+mn-lt"/>
            </a:endParaRPr>
          </a:p>
          <a:p>
            <a:endParaRPr lang="en-US" dirty="0">
              <a:latin typeface="+mn-lt"/>
            </a:endParaRPr>
          </a:p>
          <a:p>
            <a:endParaRPr lang="en-US" dirty="0">
              <a:latin typeface="+mn-lt"/>
            </a:endParaRPr>
          </a:p>
          <a:p>
            <a:endParaRPr lang="en-US" dirty="0">
              <a:latin typeface="+mn-lt"/>
            </a:endParaRPr>
          </a:p>
          <a:p>
            <a:endParaRPr lang="en-US" dirty="0">
              <a:latin typeface="+mn-lt"/>
            </a:endParaRPr>
          </a:p>
          <a:p>
            <a:endParaRPr lang="en-US" dirty="0">
              <a:latin typeface="+mn-lt"/>
            </a:endParaRPr>
          </a:p>
          <a:p>
            <a:endParaRPr lang="en-US" dirty="0">
              <a:latin typeface="+mn-lt"/>
            </a:endParaRPr>
          </a:p>
          <a:p>
            <a:endParaRPr lang="en-US" dirty="0">
              <a:latin typeface="+mn-lt"/>
            </a:endParaRPr>
          </a:p>
          <a:p>
            <a:endParaRPr lang="en-US" dirty="0">
              <a:latin typeface="+mn-lt"/>
            </a:endParaRPr>
          </a:p>
          <a:p>
            <a:endParaRPr lang="en-US" dirty="0">
              <a:latin typeface="+mn-lt"/>
            </a:endParaRPr>
          </a:p>
          <a:p>
            <a:endParaRPr lang="en-US" dirty="0">
              <a:latin typeface="+mn-lt"/>
            </a:endParaRPr>
          </a:p>
          <a:p>
            <a:endParaRPr lang="en-US" dirty="0">
              <a:latin typeface="+mn-lt"/>
            </a:endParaRPr>
          </a:p>
        </p:txBody>
      </p:sp>
      <p:sp>
        <p:nvSpPr>
          <p:cNvPr id="35" name="Text Placeholder 34"/>
          <p:cNvSpPr>
            <a:spLocks noGrp="1"/>
          </p:cNvSpPr>
          <p:nvPr>
            <p:ph type="body" sz="quarter" idx="11"/>
          </p:nvPr>
        </p:nvSpPr>
        <p:spPr/>
        <p:txBody>
          <a:bodyPr/>
          <a:lstStyle/>
          <a:p>
            <a:r>
              <a:rPr lang="en-US" dirty="0"/>
              <a:t>Team Members and Roles</a:t>
            </a:r>
          </a:p>
        </p:txBody>
      </p:sp>
      <p:sp>
        <p:nvSpPr>
          <p:cNvPr id="36" name="Text Placeholder 35"/>
          <p:cNvSpPr>
            <a:spLocks noGrp="1"/>
          </p:cNvSpPr>
          <p:nvPr>
            <p:ph type="body" sz="quarter" idx="20"/>
          </p:nvPr>
        </p:nvSpPr>
        <p:spPr>
          <a:xfrm>
            <a:off x="561974" y="19583637"/>
            <a:ext cx="10123487" cy="754045"/>
          </a:xfrm>
        </p:spPr>
        <p:txBody>
          <a:bodyPr/>
          <a:lstStyle/>
          <a:p>
            <a:r>
              <a:rPr lang="en-US" dirty="0"/>
              <a:t>Technologies Used</a:t>
            </a:r>
          </a:p>
        </p:txBody>
      </p:sp>
      <p:sp>
        <p:nvSpPr>
          <p:cNvPr id="37" name="Text Placeholder 36"/>
          <p:cNvSpPr>
            <a:spLocks noGrp="1"/>
          </p:cNvSpPr>
          <p:nvPr>
            <p:ph type="body" sz="quarter" idx="21"/>
          </p:nvPr>
        </p:nvSpPr>
        <p:spPr>
          <a:xfrm>
            <a:off x="11252201" y="5624102"/>
            <a:ext cx="21421724" cy="1905073"/>
          </a:xfrm>
        </p:spPr>
        <p:txBody>
          <a:bodyPr/>
          <a:lstStyle/>
          <a:p>
            <a:r>
              <a:rPr lang="en-US" dirty="0">
                <a:latin typeface="+mn-lt"/>
              </a:rPr>
              <a:t>The current version of our product gives best betting suggestions to logged in user for all weeks of the season</a:t>
            </a:r>
          </a:p>
          <a:p>
            <a:endParaRPr lang="en-US" dirty="0">
              <a:latin typeface="+mn-lt"/>
            </a:endParaRPr>
          </a:p>
          <a:p>
            <a:pPr marL="342900" indent="-342900">
              <a:buFont typeface="Arial" panose="020B0604020202020204" pitchFamily="34" charset="0"/>
              <a:buChar char="•"/>
            </a:pPr>
            <a:r>
              <a:rPr lang="en-US" b="1" dirty="0">
                <a:latin typeface="+mn-lt"/>
              </a:rPr>
              <a:t>Choose the “week of season” and “League” in which the user wants to put money </a:t>
            </a:r>
          </a:p>
          <a:p>
            <a:endParaRPr lang="en-US" dirty="0">
              <a:latin typeface="+mn-lt"/>
            </a:endParaRPr>
          </a:p>
        </p:txBody>
      </p:sp>
      <p:sp>
        <p:nvSpPr>
          <p:cNvPr id="38" name="Text Placeholder 37"/>
          <p:cNvSpPr>
            <a:spLocks noGrp="1"/>
          </p:cNvSpPr>
          <p:nvPr>
            <p:ph type="body" sz="quarter" idx="22"/>
          </p:nvPr>
        </p:nvSpPr>
        <p:spPr>
          <a:xfrm>
            <a:off x="33154939" y="4932282"/>
            <a:ext cx="10092489" cy="691820"/>
          </a:xfrm>
        </p:spPr>
        <p:txBody>
          <a:bodyPr/>
          <a:lstStyle/>
          <a:p>
            <a:r>
              <a:rPr lang="en-US" dirty="0"/>
              <a:t>Market Analysis (Pitch)</a:t>
            </a:r>
          </a:p>
        </p:txBody>
      </p:sp>
      <p:sp>
        <p:nvSpPr>
          <p:cNvPr id="39" name="Text Placeholder 38"/>
          <p:cNvSpPr>
            <a:spLocks noGrp="1"/>
          </p:cNvSpPr>
          <p:nvPr>
            <p:ph type="body" sz="quarter" idx="23"/>
          </p:nvPr>
        </p:nvSpPr>
        <p:spPr>
          <a:xfrm>
            <a:off x="11779520" y="26706189"/>
            <a:ext cx="13084377" cy="1769693"/>
          </a:xfrm>
        </p:spPr>
        <p:txBody>
          <a:bodyPr/>
          <a:lstStyle/>
          <a:p>
            <a:pPr marL="342900" indent="-342900">
              <a:buFont typeface="Arial" panose="020B0604020202020204" pitchFamily="34" charset="0"/>
              <a:buChar char="•"/>
            </a:pPr>
            <a:r>
              <a:rPr lang="en-US" dirty="0">
                <a:latin typeface="+mn-lt"/>
              </a:rPr>
              <a:t>Real time data ingestion to predict outcomes for this year’s FIFA World Cup, Russia</a:t>
            </a:r>
          </a:p>
          <a:p>
            <a:pPr marL="342900" indent="-342900">
              <a:buFont typeface="Arial" panose="020B0604020202020204" pitchFamily="34" charset="0"/>
              <a:buChar char="•"/>
            </a:pPr>
            <a:r>
              <a:rPr lang="en-US" dirty="0">
                <a:latin typeface="+mn-lt"/>
              </a:rPr>
              <a:t>Predict number of goals to be scored each team, together with final outcome </a:t>
            </a:r>
          </a:p>
          <a:p>
            <a:pPr marL="342900" indent="-342900">
              <a:buFont typeface="Arial" panose="020B0604020202020204" pitchFamily="34" charset="0"/>
              <a:buChar char="•"/>
            </a:pPr>
            <a:r>
              <a:rPr lang="en-US" dirty="0">
                <a:latin typeface="+mn-lt"/>
              </a:rPr>
              <a:t>Train ”Player2Vec” that can help in team selection and lineups</a:t>
            </a:r>
          </a:p>
        </p:txBody>
      </p:sp>
      <p:sp>
        <p:nvSpPr>
          <p:cNvPr id="40" name="Text Placeholder 39"/>
          <p:cNvSpPr>
            <a:spLocks noGrp="1"/>
          </p:cNvSpPr>
          <p:nvPr>
            <p:ph type="body" sz="quarter" idx="24"/>
          </p:nvPr>
        </p:nvSpPr>
        <p:spPr>
          <a:xfrm>
            <a:off x="11222041" y="4986807"/>
            <a:ext cx="21421724" cy="754045"/>
          </a:xfrm>
        </p:spPr>
        <p:txBody>
          <a:bodyPr/>
          <a:lstStyle/>
          <a:p>
            <a:r>
              <a:rPr lang="en-US" dirty="0"/>
              <a:t>Current Product</a:t>
            </a:r>
          </a:p>
        </p:txBody>
      </p:sp>
      <p:sp>
        <p:nvSpPr>
          <p:cNvPr id="41" name="Text Placeholder 40"/>
          <p:cNvSpPr>
            <a:spLocks noGrp="1"/>
          </p:cNvSpPr>
          <p:nvPr>
            <p:ph type="body" sz="quarter" idx="25"/>
          </p:nvPr>
        </p:nvSpPr>
        <p:spPr>
          <a:xfrm>
            <a:off x="11270307" y="20114380"/>
            <a:ext cx="21373458" cy="621778"/>
          </a:xfrm>
        </p:spPr>
        <p:txBody>
          <a:bodyPr/>
          <a:lstStyle/>
          <a:p>
            <a:r>
              <a:rPr lang="en-US" dirty="0"/>
              <a:t>Future Extensions</a:t>
            </a:r>
          </a:p>
        </p:txBody>
      </p:sp>
      <p:sp>
        <p:nvSpPr>
          <p:cNvPr id="42" name="Text Placeholder 41"/>
          <p:cNvSpPr>
            <a:spLocks noGrp="1"/>
          </p:cNvSpPr>
          <p:nvPr>
            <p:ph type="body" sz="quarter" idx="26"/>
          </p:nvPr>
        </p:nvSpPr>
        <p:spPr>
          <a:xfrm>
            <a:off x="33185099" y="5624101"/>
            <a:ext cx="10092489" cy="4487360"/>
          </a:xfrm>
        </p:spPr>
        <p:txBody>
          <a:bodyPr/>
          <a:lstStyle/>
          <a:p>
            <a:r>
              <a:rPr lang="en-US" sz="2800" b="1" dirty="0">
                <a:latin typeface="+mn-lt"/>
              </a:rPr>
              <a:t>Mission: </a:t>
            </a:r>
          </a:p>
          <a:p>
            <a:r>
              <a:rPr lang="en-US" dirty="0">
                <a:latin typeface="+mn-lt"/>
              </a:rPr>
              <a:t>Combining machine learning and real-time odds to offer lucrative betting opportunities across multiple betting sites</a:t>
            </a:r>
          </a:p>
          <a:p>
            <a:endParaRPr lang="en-US" b="1" dirty="0">
              <a:latin typeface="+mn-lt"/>
            </a:endParaRPr>
          </a:p>
          <a:p>
            <a:r>
              <a:rPr lang="en-US" sz="2800" b="1" dirty="0">
                <a:latin typeface="+mn-lt"/>
              </a:rPr>
              <a:t>Facts: </a:t>
            </a:r>
            <a:endParaRPr lang="en-US" sz="2800" dirty="0">
              <a:latin typeface="+mn-lt"/>
            </a:endParaRPr>
          </a:p>
          <a:p>
            <a:pPr marL="342900" indent="-342900" fontAlgn="base">
              <a:buFont typeface="Arial" panose="020B0604020202020204" pitchFamily="34" charset="0"/>
              <a:buChar char="•"/>
            </a:pPr>
            <a:r>
              <a:rPr lang="en-US" dirty="0">
                <a:latin typeface="+mn-lt"/>
              </a:rPr>
              <a:t>True outcome of the game only depends on teams</a:t>
            </a:r>
          </a:p>
          <a:p>
            <a:pPr marL="342900" indent="-342900" fontAlgn="base">
              <a:buFont typeface="Arial" panose="020B0604020202020204" pitchFamily="34" charset="0"/>
              <a:buChar char="•"/>
            </a:pPr>
            <a:r>
              <a:rPr lang="en-US" dirty="0">
                <a:latin typeface="+mn-lt"/>
              </a:rPr>
              <a:t>Bookmaker odds change dynamically depending on market and external effects</a:t>
            </a:r>
          </a:p>
          <a:p>
            <a:pPr fontAlgn="base"/>
            <a:endParaRPr lang="en-US" dirty="0">
              <a:latin typeface="+mn-lt"/>
            </a:endParaRPr>
          </a:p>
        </p:txBody>
      </p:sp>
      <p:sp>
        <p:nvSpPr>
          <p:cNvPr id="51" name="Text Placeholder 50"/>
          <p:cNvSpPr>
            <a:spLocks noGrp="1"/>
          </p:cNvSpPr>
          <p:nvPr>
            <p:ph type="body" sz="quarter" idx="96"/>
          </p:nvPr>
        </p:nvSpPr>
        <p:spPr>
          <a:xfrm>
            <a:off x="-13095660" y="26270427"/>
            <a:ext cx="1322724" cy="241958"/>
          </a:xfrm>
        </p:spPr>
        <p:txBody>
          <a:bodyPr>
            <a:normAutofit fontScale="25000" lnSpcReduction="20000"/>
          </a:bodyPr>
          <a:lstStyle/>
          <a:p>
            <a:endParaRPr lang="en-US" dirty="0"/>
          </a:p>
        </p:txBody>
      </p:sp>
      <p:sp>
        <p:nvSpPr>
          <p:cNvPr id="52" name="Text Placeholder 51"/>
          <p:cNvSpPr>
            <a:spLocks noGrp="1"/>
          </p:cNvSpPr>
          <p:nvPr>
            <p:ph type="body" sz="quarter" idx="150"/>
          </p:nvPr>
        </p:nvSpPr>
        <p:spPr>
          <a:xfrm>
            <a:off x="15844871" y="2795675"/>
            <a:ext cx="16833181" cy="1280160"/>
          </a:xfrm>
        </p:spPr>
        <p:txBody>
          <a:bodyPr>
            <a:noAutofit/>
          </a:bodyPr>
          <a:lstStyle/>
          <a:p>
            <a:r>
              <a:rPr lang="en-US" sz="8800" dirty="0">
                <a:solidFill>
                  <a:schemeClr val="bg2">
                    <a:lumMod val="25000"/>
                  </a:schemeClr>
                </a:solidFill>
              </a:rPr>
              <a:t>Future of Online Betting</a:t>
            </a:r>
            <a:endParaRPr lang="en-US" sz="8000" dirty="0">
              <a:solidFill>
                <a:schemeClr val="bg2">
                  <a:lumMod val="25000"/>
                </a:schemeClr>
              </a:solidFill>
            </a:endParaRPr>
          </a:p>
        </p:txBody>
      </p:sp>
      <p:pic>
        <p:nvPicPr>
          <p:cNvPr id="22" name="Picture 21"/>
          <p:cNvPicPr>
            <a:picLocks noChangeAspect="1"/>
          </p:cNvPicPr>
          <p:nvPr/>
        </p:nvPicPr>
        <p:blipFill>
          <a:blip r:embed="rId3"/>
          <a:stretch>
            <a:fillRect/>
          </a:stretch>
        </p:blipFill>
        <p:spPr>
          <a:xfrm>
            <a:off x="36981275" y="417600"/>
            <a:ext cx="6296313" cy="2378075"/>
          </a:xfrm>
          <a:prstGeom prst="rect">
            <a:avLst/>
          </a:prstGeom>
        </p:spPr>
      </p:pic>
      <p:pic>
        <p:nvPicPr>
          <p:cNvPr id="1026" name="Picture 2" descr="https://lh6.googleusercontent.com/SqTOp2_24IciHZLF9reQa899LFDSEswsk69muvkVP1Qd8tgYi4a5vY3V-qaf5otjN3I0jK2iUYi2RQxJfXnvxDSRhl3-2MS4Spgg1jk-tKS2kpxdbWj1JagODG22WKJi66D6qCtKixg">
            <a:extLst>
              <a:ext uri="{FF2B5EF4-FFF2-40B4-BE49-F238E27FC236}">
                <a16:creationId xmlns:a16="http://schemas.microsoft.com/office/drawing/2014/main" id="{54DE6644-790B-D14C-9922-B2F6079E6EB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7323" y="20736158"/>
            <a:ext cx="2425285" cy="93671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EEC2146B-52CA-6E42-A156-7CBF644C0DD1}"/>
              </a:ext>
            </a:extLst>
          </p:cNvPr>
          <p:cNvSpPr txBox="1"/>
          <p:nvPr/>
        </p:nvSpPr>
        <p:spPr>
          <a:xfrm>
            <a:off x="4922195" y="20732946"/>
            <a:ext cx="4630367" cy="861774"/>
          </a:xfrm>
          <a:prstGeom prst="rect">
            <a:avLst/>
          </a:prstGeom>
          <a:noFill/>
        </p:spPr>
        <p:txBody>
          <a:bodyPr wrap="square" rtlCol="0">
            <a:spAutoFit/>
          </a:bodyPr>
          <a:lstStyle/>
          <a:p>
            <a:r>
              <a:rPr lang="en-US" sz="2500" dirty="0">
                <a:latin typeface="Times New Roman" panose="02020603050405020304" pitchFamily="18" charset="0"/>
                <a:cs typeface="Times New Roman" panose="02020603050405020304" pitchFamily="18" charset="0"/>
              </a:rPr>
              <a:t>Analysis done on FIFA stats data       available on Kaggle </a:t>
            </a:r>
          </a:p>
        </p:txBody>
      </p:sp>
      <p:pic>
        <p:nvPicPr>
          <p:cNvPr id="3" name="Picture 2">
            <a:extLst>
              <a:ext uri="{FF2B5EF4-FFF2-40B4-BE49-F238E27FC236}">
                <a16:creationId xmlns:a16="http://schemas.microsoft.com/office/drawing/2014/main" id="{B94A336E-75F4-6D4F-899E-DCF7AD805B7E}"/>
              </a:ext>
            </a:extLst>
          </p:cNvPr>
          <p:cNvPicPr>
            <a:picLocks noChangeAspect="1"/>
          </p:cNvPicPr>
          <p:nvPr/>
        </p:nvPicPr>
        <p:blipFill>
          <a:blip r:embed="rId5"/>
          <a:stretch>
            <a:fillRect/>
          </a:stretch>
        </p:blipFill>
        <p:spPr>
          <a:xfrm>
            <a:off x="1147323" y="22288336"/>
            <a:ext cx="2161771" cy="2399039"/>
          </a:xfrm>
          <a:prstGeom prst="rect">
            <a:avLst/>
          </a:prstGeom>
        </p:spPr>
      </p:pic>
      <p:sp>
        <p:nvSpPr>
          <p:cNvPr id="18" name="TextBox 17">
            <a:extLst>
              <a:ext uri="{FF2B5EF4-FFF2-40B4-BE49-F238E27FC236}">
                <a16:creationId xmlns:a16="http://schemas.microsoft.com/office/drawing/2014/main" id="{2B7368B4-6D38-4F43-AC24-B1ADB05924CD}"/>
              </a:ext>
            </a:extLst>
          </p:cNvPr>
          <p:cNvSpPr txBox="1"/>
          <p:nvPr/>
        </p:nvSpPr>
        <p:spPr>
          <a:xfrm>
            <a:off x="4922194" y="22647617"/>
            <a:ext cx="4630368" cy="1246495"/>
          </a:xfrm>
          <a:prstGeom prst="rect">
            <a:avLst/>
          </a:prstGeom>
          <a:noFill/>
        </p:spPr>
        <p:txBody>
          <a:bodyPr wrap="square" rtlCol="0">
            <a:spAutoFit/>
          </a:bodyPr>
          <a:lstStyle/>
          <a:p>
            <a:r>
              <a:rPr lang="en-US" sz="2500" dirty="0">
                <a:latin typeface="Times New Roman" panose="02020603050405020304" pitchFamily="18" charset="0"/>
                <a:cs typeface="Times New Roman" panose="02020603050405020304" pitchFamily="18" charset="0"/>
              </a:rPr>
              <a:t>PostgreSQL use as backend database to store all FIFA data and bet suggestions</a:t>
            </a:r>
          </a:p>
        </p:txBody>
      </p:sp>
      <p:pic>
        <p:nvPicPr>
          <p:cNvPr id="4" name="Picture 3">
            <a:extLst>
              <a:ext uri="{FF2B5EF4-FFF2-40B4-BE49-F238E27FC236}">
                <a16:creationId xmlns:a16="http://schemas.microsoft.com/office/drawing/2014/main" id="{AB798585-01B4-D541-AD9F-66E80111982D}"/>
              </a:ext>
            </a:extLst>
          </p:cNvPr>
          <p:cNvPicPr>
            <a:picLocks noChangeAspect="1"/>
          </p:cNvPicPr>
          <p:nvPr/>
        </p:nvPicPr>
        <p:blipFill>
          <a:blip r:embed="rId6"/>
          <a:stretch>
            <a:fillRect/>
          </a:stretch>
        </p:blipFill>
        <p:spPr>
          <a:xfrm>
            <a:off x="814893" y="25302842"/>
            <a:ext cx="2757715" cy="1088564"/>
          </a:xfrm>
          <a:prstGeom prst="rect">
            <a:avLst/>
          </a:prstGeom>
        </p:spPr>
      </p:pic>
      <p:sp>
        <p:nvSpPr>
          <p:cNvPr id="20" name="TextBox 19">
            <a:extLst>
              <a:ext uri="{FF2B5EF4-FFF2-40B4-BE49-F238E27FC236}">
                <a16:creationId xmlns:a16="http://schemas.microsoft.com/office/drawing/2014/main" id="{FCE1E457-5A96-E54D-84D2-2F2D013C729B}"/>
              </a:ext>
            </a:extLst>
          </p:cNvPr>
          <p:cNvSpPr txBox="1"/>
          <p:nvPr/>
        </p:nvSpPr>
        <p:spPr>
          <a:xfrm>
            <a:off x="4922194" y="25031516"/>
            <a:ext cx="4630368" cy="1631216"/>
          </a:xfrm>
          <a:prstGeom prst="rect">
            <a:avLst/>
          </a:prstGeom>
          <a:noFill/>
        </p:spPr>
        <p:txBody>
          <a:bodyPr wrap="square" rtlCol="0">
            <a:spAutoFit/>
          </a:bodyPr>
          <a:lstStyle/>
          <a:p>
            <a:r>
              <a:rPr lang="en-US" sz="2500" dirty="0">
                <a:latin typeface="Times New Roman" panose="02020603050405020304" pitchFamily="18" charset="0"/>
                <a:cs typeface="Times New Roman" panose="02020603050405020304" pitchFamily="18" charset="0"/>
              </a:rPr>
              <a:t>Modeling and recommendation simulations done using Python. Utilized Pandas, Numpy, Sklearn, Flask libraries </a:t>
            </a:r>
          </a:p>
        </p:txBody>
      </p:sp>
      <p:pic>
        <p:nvPicPr>
          <p:cNvPr id="5" name="Picture 4">
            <a:extLst>
              <a:ext uri="{FF2B5EF4-FFF2-40B4-BE49-F238E27FC236}">
                <a16:creationId xmlns:a16="http://schemas.microsoft.com/office/drawing/2014/main" id="{581A8579-D1F6-C84F-93A8-ECD8B1E722EF}"/>
              </a:ext>
            </a:extLst>
          </p:cNvPr>
          <p:cNvPicPr>
            <a:picLocks noChangeAspect="1"/>
          </p:cNvPicPr>
          <p:nvPr/>
        </p:nvPicPr>
        <p:blipFill>
          <a:blip r:embed="rId7"/>
          <a:stretch>
            <a:fillRect/>
          </a:stretch>
        </p:blipFill>
        <p:spPr>
          <a:xfrm>
            <a:off x="946649" y="26662732"/>
            <a:ext cx="2494201" cy="1300137"/>
          </a:xfrm>
          <a:prstGeom prst="rect">
            <a:avLst/>
          </a:prstGeom>
        </p:spPr>
      </p:pic>
      <p:sp>
        <p:nvSpPr>
          <p:cNvPr id="23" name="TextBox 22">
            <a:extLst>
              <a:ext uri="{FF2B5EF4-FFF2-40B4-BE49-F238E27FC236}">
                <a16:creationId xmlns:a16="http://schemas.microsoft.com/office/drawing/2014/main" id="{848BD624-C85E-B74F-ADF5-B40EA27DD86C}"/>
              </a:ext>
            </a:extLst>
          </p:cNvPr>
          <p:cNvSpPr txBox="1"/>
          <p:nvPr/>
        </p:nvSpPr>
        <p:spPr>
          <a:xfrm>
            <a:off x="4922194" y="26840646"/>
            <a:ext cx="4630368" cy="1246495"/>
          </a:xfrm>
          <a:prstGeom prst="rect">
            <a:avLst/>
          </a:prstGeom>
          <a:noFill/>
        </p:spPr>
        <p:txBody>
          <a:bodyPr wrap="square" rtlCol="0">
            <a:spAutoFit/>
          </a:bodyPr>
          <a:lstStyle/>
          <a:p>
            <a:r>
              <a:rPr lang="en-US" sz="2500" dirty="0">
                <a:latin typeface="Times New Roman" panose="02020603050405020304" pitchFamily="18" charset="0"/>
                <a:cs typeface="Times New Roman" panose="02020603050405020304" pitchFamily="18" charset="0"/>
              </a:rPr>
              <a:t>The frontend app (website) is Flask application built on an AWS server</a:t>
            </a:r>
          </a:p>
        </p:txBody>
      </p:sp>
      <p:pic>
        <p:nvPicPr>
          <p:cNvPr id="8" name="Picture 7">
            <a:extLst>
              <a:ext uri="{FF2B5EF4-FFF2-40B4-BE49-F238E27FC236}">
                <a16:creationId xmlns:a16="http://schemas.microsoft.com/office/drawing/2014/main" id="{735DE75B-BBAC-664F-B038-5D06780EA28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779521" y="7529175"/>
            <a:ext cx="3453993" cy="5352239"/>
          </a:xfrm>
          <a:prstGeom prst="rect">
            <a:avLst/>
          </a:prstGeom>
        </p:spPr>
      </p:pic>
      <p:pic>
        <p:nvPicPr>
          <p:cNvPr id="1030" name="Picture 6" descr="https://lh5.googleusercontent.com/T1Fu4mOlKqf45Adxretyy_kfHbEkTIQpCBbb2NwnkTpOdVO1sskX6pY526FJiM2DZDQHeoKGNV5_fkNRA565koVN_RyN8CB3h0Asc4sGEY2KpZo57ca8viK5tcwNZCFT1jFH0mUxbZ4">
            <a:extLst>
              <a:ext uri="{FF2B5EF4-FFF2-40B4-BE49-F238E27FC236}">
                <a16:creationId xmlns:a16="http://schemas.microsoft.com/office/drawing/2014/main" id="{1D28E555-06A4-A542-B621-AB766E9570F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541648" y="2400016"/>
            <a:ext cx="7048500" cy="276860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C4F5C50C-5CA7-934B-B90F-3A212FC2DDE7}"/>
              </a:ext>
            </a:extLst>
          </p:cNvPr>
          <p:cNvSpPr txBox="1"/>
          <p:nvPr/>
        </p:nvSpPr>
        <p:spPr>
          <a:xfrm>
            <a:off x="17898894" y="7704306"/>
            <a:ext cx="13657634" cy="3554819"/>
          </a:xfrm>
          <a:prstGeom prst="rect">
            <a:avLst/>
          </a:prstGeom>
          <a:noFill/>
        </p:spPr>
        <p:txBody>
          <a:bodyPr wrap="square" rtlCol="0">
            <a:spAutoFit/>
          </a:bodyPr>
          <a:lstStyle/>
          <a:p>
            <a:r>
              <a:rPr lang="en-US" sz="2500" dirty="0">
                <a:cs typeface="Times New Roman" panose="02020603050405020304" pitchFamily="18" charset="0"/>
              </a:rPr>
              <a:t>The current version predicts the winning team for whole season of 3 Premier Leagues: </a:t>
            </a:r>
          </a:p>
          <a:p>
            <a:r>
              <a:rPr lang="en-US" sz="2500" b="1" dirty="0">
                <a:cs typeface="Times New Roman" panose="02020603050405020304" pitchFamily="18" charset="0"/>
              </a:rPr>
              <a:t>La Liga, English Premier League and Bundesliga   </a:t>
            </a:r>
          </a:p>
          <a:p>
            <a:endParaRPr lang="en-US" sz="2500" b="1" dirty="0">
              <a:cs typeface="Times New Roman" panose="02020603050405020304" pitchFamily="18" charset="0"/>
            </a:endParaRPr>
          </a:p>
          <a:p>
            <a:r>
              <a:rPr lang="en-US" sz="2500" dirty="0">
                <a:cs typeface="Times New Roman" panose="02020603050405020304" pitchFamily="18" charset="0"/>
              </a:rPr>
              <a:t>The users have option to chose when and for which league they want to play the bet and our app will give predicted outcome of all matches during that time, sorted by most suggested match to play bet against. The users can then select a betting company in which they want to place the bet. </a:t>
            </a:r>
          </a:p>
          <a:p>
            <a:endParaRPr lang="en-US" sz="2500" dirty="0">
              <a:cs typeface="Times New Roman" panose="02020603050405020304" pitchFamily="18" charset="0"/>
            </a:endParaRPr>
          </a:p>
          <a:p>
            <a:r>
              <a:rPr lang="en-US" sz="2500" dirty="0">
                <a:cs typeface="Times New Roman" panose="02020603050405020304" pitchFamily="18" charset="0"/>
              </a:rPr>
              <a:t>Once users select the matches they want to bet on, they have option to check the “expected profit” of their overall betting portfolio.</a:t>
            </a:r>
          </a:p>
        </p:txBody>
      </p:sp>
      <p:sp>
        <p:nvSpPr>
          <p:cNvPr id="30" name="Text Placeholder 36">
            <a:extLst>
              <a:ext uri="{FF2B5EF4-FFF2-40B4-BE49-F238E27FC236}">
                <a16:creationId xmlns:a16="http://schemas.microsoft.com/office/drawing/2014/main" id="{A06C8BB3-3347-9C40-B279-FD179391B8E5}"/>
              </a:ext>
            </a:extLst>
          </p:cNvPr>
          <p:cNvSpPr txBox="1">
            <a:spLocks/>
          </p:cNvSpPr>
          <p:nvPr/>
        </p:nvSpPr>
        <p:spPr>
          <a:xfrm>
            <a:off x="11779522" y="13167763"/>
            <a:ext cx="21421724" cy="846363"/>
          </a:xfrm>
          <a:prstGeom prst="rect">
            <a:avLst/>
          </a:prstGeom>
        </p:spPr>
        <p:txBody>
          <a:bodyPr wrap="square" lIns="228589" tIns="228589" rIns="228589" bIns="228589">
            <a:spAutoFit/>
          </a:bodyPr>
          <a:lstStyle>
            <a:lvl1pPr marL="0" indent="0" algn="l" defTabSz="4388900" rtl="0" eaLnBrk="1" latinLnBrk="0" hangingPunct="1">
              <a:spcBef>
                <a:spcPct val="20000"/>
              </a:spcBef>
              <a:buFont typeface="Arial" pitchFamily="34" charset="0"/>
              <a:buNone/>
              <a:defRPr sz="2500" kern="1200">
                <a:solidFill>
                  <a:schemeClr val="tx1"/>
                </a:solidFill>
                <a:latin typeface="Times New Roman" panose="02020603050405020304" pitchFamily="18" charset="0"/>
                <a:ea typeface="+mn-ea"/>
                <a:cs typeface="Times New Roman" panose="02020603050405020304" pitchFamily="18" charset="0"/>
              </a:defRPr>
            </a:lvl1pPr>
            <a:lvl2pPr marL="1485825"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57297"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85916" indent="-628619"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143093" indent="-457177"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pPr marL="342900" indent="-342900">
              <a:buFont typeface="Arial" panose="020B0604020202020204" pitchFamily="34" charset="0"/>
              <a:buChar char="•"/>
            </a:pPr>
            <a:r>
              <a:rPr lang="en-US" b="1" dirty="0">
                <a:latin typeface="+mn-lt"/>
              </a:rPr>
              <a:t>Choose the “Matches” and “Bookmaker” and add to portfolio</a:t>
            </a:r>
          </a:p>
        </p:txBody>
      </p:sp>
      <p:pic>
        <p:nvPicPr>
          <p:cNvPr id="15" name="Picture 14">
            <a:extLst>
              <a:ext uri="{FF2B5EF4-FFF2-40B4-BE49-F238E27FC236}">
                <a16:creationId xmlns:a16="http://schemas.microsoft.com/office/drawing/2014/main" id="{BC526E5C-A769-634F-A10E-9CA7ED362B6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3502026" y="15539791"/>
            <a:ext cx="8904934" cy="2524942"/>
          </a:xfrm>
          <a:prstGeom prst="rect">
            <a:avLst/>
          </a:prstGeom>
        </p:spPr>
      </p:pic>
      <p:pic>
        <p:nvPicPr>
          <p:cNvPr id="17" name="Picture 16">
            <a:extLst>
              <a:ext uri="{FF2B5EF4-FFF2-40B4-BE49-F238E27FC236}">
                <a16:creationId xmlns:a16="http://schemas.microsoft.com/office/drawing/2014/main" id="{AF27E619-709B-644A-9C1C-CB9A1881CDC4}"/>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1779522" y="14211216"/>
            <a:ext cx="11271867" cy="4770452"/>
          </a:xfrm>
          <a:prstGeom prst="rect">
            <a:avLst/>
          </a:prstGeom>
        </p:spPr>
      </p:pic>
      <p:cxnSp>
        <p:nvCxnSpPr>
          <p:cNvPr id="21" name="Straight Arrow Connector 20">
            <a:extLst>
              <a:ext uri="{FF2B5EF4-FFF2-40B4-BE49-F238E27FC236}">
                <a16:creationId xmlns:a16="http://schemas.microsoft.com/office/drawing/2014/main" id="{961AC6E4-A3FA-C04E-92E0-DBE8E8E28123}"/>
              </a:ext>
            </a:extLst>
          </p:cNvPr>
          <p:cNvCxnSpPr/>
          <p:nvPr/>
        </p:nvCxnSpPr>
        <p:spPr>
          <a:xfrm>
            <a:off x="22879455" y="17354145"/>
            <a:ext cx="622571" cy="0"/>
          </a:xfrm>
          <a:prstGeom prst="straightConnector1">
            <a:avLst/>
          </a:prstGeom>
          <a:ln w="38100">
            <a:tailEnd type="triangle"/>
          </a:ln>
        </p:spPr>
        <p:style>
          <a:lnRef idx="1">
            <a:schemeClr val="accent6"/>
          </a:lnRef>
          <a:fillRef idx="0">
            <a:schemeClr val="accent6"/>
          </a:fillRef>
          <a:effectRef idx="0">
            <a:schemeClr val="accent6"/>
          </a:effectRef>
          <a:fontRef idx="minor">
            <a:schemeClr val="tx1"/>
          </a:fontRef>
        </p:style>
      </p:cxnSp>
      <p:sp>
        <p:nvSpPr>
          <p:cNvPr id="24" name="Rectangle 23">
            <a:extLst>
              <a:ext uri="{FF2B5EF4-FFF2-40B4-BE49-F238E27FC236}">
                <a16:creationId xmlns:a16="http://schemas.microsoft.com/office/drawing/2014/main" id="{B49C5F2D-E682-F045-B4FE-125EC781148D}"/>
              </a:ext>
            </a:extLst>
          </p:cNvPr>
          <p:cNvSpPr/>
          <p:nvPr/>
        </p:nvSpPr>
        <p:spPr>
          <a:xfrm>
            <a:off x="24261461" y="17568153"/>
            <a:ext cx="4084939" cy="496580"/>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a:extLst>
              <a:ext uri="{FF2B5EF4-FFF2-40B4-BE49-F238E27FC236}">
                <a16:creationId xmlns:a16="http://schemas.microsoft.com/office/drawing/2014/main" id="{01C4F512-2407-284A-B339-B2999FEA1F44}"/>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3467816" y="10009895"/>
            <a:ext cx="9377464" cy="4864100"/>
          </a:xfrm>
          <a:prstGeom prst="rect">
            <a:avLst/>
          </a:prstGeom>
        </p:spPr>
      </p:pic>
      <p:sp>
        <p:nvSpPr>
          <p:cNvPr id="43" name="Text Placeholder 41">
            <a:extLst>
              <a:ext uri="{FF2B5EF4-FFF2-40B4-BE49-F238E27FC236}">
                <a16:creationId xmlns:a16="http://schemas.microsoft.com/office/drawing/2014/main" id="{8EE66E4B-E04C-7248-AA49-7084CDAE667E}"/>
              </a:ext>
            </a:extLst>
          </p:cNvPr>
          <p:cNvSpPr txBox="1">
            <a:spLocks/>
          </p:cNvSpPr>
          <p:nvPr/>
        </p:nvSpPr>
        <p:spPr>
          <a:xfrm>
            <a:off x="33467816" y="15346878"/>
            <a:ext cx="10092489" cy="10005794"/>
          </a:xfrm>
          <a:prstGeom prst="rect">
            <a:avLst/>
          </a:prstGeom>
        </p:spPr>
        <p:txBody>
          <a:bodyPr wrap="square" lIns="228589" tIns="228589" rIns="228589" bIns="228589">
            <a:spAutoFit/>
          </a:bodyPr>
          <a:lstStyle>
            <a:lvl1pPr marL="0" indent="0" algn="l" defTabSz="4388900" rtl="0" eaLnBrk="1" latinLnBrk="0" hangingPunct="1">
              <a:spcBef>
                <a:spcPct val="20000"/>
              </a:spcBef>
              <a:buFont typeface="Arial" pitchFamily="34" charset="0"/>
              <a:buNone/>
              <a:defRPr sz="2500" kern="1200">
                <a:solidFill>
                  <a:schemeClr val="tx1"/>
                </a:solidFill>
                <a:latin typeface="Times New Roman" panose="02020603050405020304" pitchFamily="18" charset="0"/>
                <a:ea typeface="+mn-ea"/>
                <a:cs typeface="Times New Roman" panose="02020603050405020304" pitchFamily="18" charset="0"/>
              </a:defRPr>
            </a:lvl1pPr>
            <a:lvl2pPr marL="1485825"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57297"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85916" indent="-628619"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143093" indent="-457177"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r>
              <a:rPr lang="en-US" sz="2800" b="1" dirty="0">
                <a:latin typeface="+mn-lt"/>
              </a:rPr>
              <a:t>Our value proposition: </a:t>
            </a:r>
          </a:p>
          <a:p>
            <a:pPr marL="342900" indent="-342900" fontAlgn="base">
              <a:buFont typeface="Arial" panose="020B0604020202020204" pitchFamily="34" charset="0"/>
              <a:buChar char="•"/>
            </a:pPr>
            <a:r>
              <a:rPr lang="en-US" dirty="0">
                <a:latin typeface="+mn-lt"/>
              </a:rPr>
              <a:t>Unbiased and accurate odds</a:t>
            </a:r>
          </a:p>
          <a:p>
            <a:pPr marL="342900" indent="-342900" fontAlgn="base">
              <a:buFont typeface="Arial" panose="020B0604020202020204" pitchFamily="34" charset="0"/>
              <a:buChar char="•"/>
            </a:pPr>
            <a:r>
              <a:rPr lang="en-US" dirty="0">
                <a:latin typeface="+mn-lt"/>
              </a:rPr>
              <a:t>Real time comparison of odds against the betting houses</a:t>
            </a:r>
          </a:p>
          <a:p>
            <a:pPr marL="342900" indent="-342900" fontAlgn="base">
              <a:buFont typeface="Arial" panose="020B0604020202020204" pitchFamily="34" charset="0"/>
              <a:buChar char="•"/>
            </a:pPr>
            <a:r>
              <a:rPr lang="en-US" dirty="0">
                <a:latin typeface="+mn-lt"/>
              </a:rPr>
              <a:t>Intelligent recommendations for betting opportunities</a:t>
            </a:r>
          </a:p>
          <a:p>
            <a:pPr marL="342900" indent="-342900">
              <a:buFont typeface="Arial" panose="020B0604020202020204" pitchFamily="34" charset="0"/>
              <a:buChar char="•"/>
            </a:pPr>
            <a:r>
              <a:rPr lang="en-US" dirty="0">
                <a:latin typeface="+mn-lt"/>
              </a:rPr>
              <a:t>Recommendations tailored to risk appetite of the user</a:t>
            </a:r>
          </a:p>
          <a:p>
            <a:pPr fontAlgn="base"/>
            <a:br>
              <a:rPr lang="en-US" dirty="0">
                <a:latin typeface="+mn-lt"/>
              </a:rPr>
            </a:br>
            <a:endParaRPr lang="en-US" dirty="0">
              <a:latin typeface="+mn-lt"/>
            </a:endParaRPr>
          </a:p>
          <a:p>
            <a:pPr fontAlgn="base"/>
            <a:r>
              <a:rPr lang="en-US" sz="2800" b="1" dirty="0">
                <a:latin typeface="+mn-lt"/>
              </a:rPr>
              <a:t>Target Customers: </a:t>
            </a:r>
          </a:p>
          <a:p>
            <a:pPr marL="342900" indent="-342900" fontAlgn="base">
              <a:buFont typeface="Arial" panose="020B0604020202020204" pitchFamily="34" charset="0"/>
              <a:buChar char="•"/>
            </a:pPr>
            <a:r>
              <a:rPr lang="en-US" b="1" dirty="0">
                <a:latin typeface="+mn-lt"/>
              </a:rPr>
              <a:t>Informed bettors</a:t>
            </a:r>
            <a:r>
              <a:rPr lang="en-US" dirty="0">
                <a:latin typeface="+mn-lt"/>
              </a:rPr>
              <a:t> for soccer matches, that is, bettors who gamble habitually, follow the sport closely and aid their gambling activity by consulting stats and other sources of information</a:t>
            </a:r>
          </a:p>
          <a:p>
            <a:pPr marL="342900" indent="-342900" fontAlgn="base">
              <a:buFont typeface="Arial" panose="020B0604020202020204" pitchFamily="34" charset="0"/>
              <a:buChar char="•"/>
            </a:pPr>
            <a:r>
              <a:rPr lang="en-US" dirty="0">
                <a:latin typeface="+mn-lt"/>
              </a:rPr>
              <a:t>Users visiting sports and betting websites </a:t>
            </a:r>
          </a:p>
          <a:p>
            <a:pPr marL="342900" indent="-342900" fontAlgn="base">
              <a:buFont typeface="Arial" panose="020B0604020202020204" pitchFamily="34" charset="0"/>
              <a:buChar char="•"/>
            </a:pPr>
            <a:endParaRPr lang="en-US" dirty="0">
              <a:latin typeface="+mn-lt"/>
            </a:endParaRPr>
          </a:p>
          <a:p>
            <a:pPr fontAlgn="base"/>
            <a:endParaRPr lang="en-US" dirty="0">
              <a:latin typeface="+mn-lt"/>
            </a:endParaRPr>
          </a:p>
          <a:p>
            <a:pPr fontAlgn="base"/>
            <a:r>
              <a:rPr lang="en-US" sz="2800" b="1" dirty="0">
                <a:latin typeface="+mn-lt"/>
              </a:rPr>
              <a:t>Competition Analysis: </a:t>
            </a:r>
          </a:p>
          <a:p>
            <a:pPr fontAlgn="base"/>
            <a:r>
              <a:rPr lang="en-US" b="1" dirty="0">
                <a:latin typeface="+mn-lt"/>
              </a:rPr>
              <a:t>                                                     Betting Services: </a:t>
            </a:r>
          </a:p>
          <a:p>
            <a:pPr marL="342900" indent="-342900" fontAlgn="base">
              <a:buFont typeface="Arial" pitchFamily="34" charset="0"/>
              <a:buChar char="•"/>
            </a:pPr>
            <a:endParaRPr lang="en-US" dirty="0"/>
          </a:p>
          <a:p>
            <a:pPr marL="342900" indent="-342900" fontAlgn="base">
              <a:buFont typeface="Arial" pitchFamily="34" charset="0"/>
              <a:buChar char="•"/>
            </a:pPr>
            <a:endParaRPr lang="en-US" b="1" dirty="0">
              <a:latin typeface="+mn-lt"/>
            </a:endParaRPr>
          </a:p>
          <a:p>
            <a:pPr marL="342900" indent="-342900" fontAlgn="base">
              <a:buFont typeface="Arial" pitchFamily="34" charset="0"/>
              <a:buChar char="•"/>
            </a:pPr>
            <a:endParaRPr lang="en-US" dirty="0">
              <a:latin typeface="+mn-lt"/>
            </a:endParaRPr>
          </a:p>
          <a:p>
            <a:pPr marL="342900" indent="-342900" fontAlgn="base">
              <a:buFont typeface="Arial" pitchFamily="34" charset="0"/>
              <a:buChar char="•"/>
            </a:pPr>
            <a:endParaRPr lang="en-US" dirty="0">
              <a:latin typeface="+mn-lt"/>
            </a:endParaRPr>
          </a:p>
          <a:p>
            <a:endParaRPr lang="en-US" dirty="0"/>
          </a:p>
        </p:txBody>
      </p:sp>
      <p:graphicFrame>
        <p:nvGraphicFramePr>
          <p:cNvPr id="28" name="Diagram 27">
            <a:extLst>
              <a:ext uri="{FF2B5EF4-FFF2-40B4-BE49-F238E27FC236}">
                <a16:creationId xmlns:a16="http://schemas.microsoft.com/office/drawing/2014/main" id="{EB2AA5AB-3ED3-0040-9FB4-F4F78289D551}"/>
              </a:ext>
            </a:extLst>
          </p:cNvPr>
          <p:cNvGraphicFramePr/>
          <p:nvPr>
            <p:extLst>
              <p:ext uri="{D42A27DB-BD31-4B8C-83A1-F6EECF244321}">
                <p14:modId xmlns:p14="http://schemas.microsoft.com/office/powerpoint/2010/main" val="1333076975"/>
              </p:ext>
            </p:extLst>
          </p:nvPr>
        </p:nvGraphicFramePr>
        <p:xfrm>
          <a:off x="35698061" y="22487293"/>
          <a:ext cx="5933387" cy="2886460"/>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pic>
        <p:nvPicPr>
          <p:cNvPr id="29" name="Picture 28">
            <a:extLst>
              <a:ext uri="{FF2B5EF4-FFF2-40B4-BE49-F238E27FC236}">
                <a16:creationId xmlns:a16="http://schemas.microsoft.com/office/drawing/2014/main" id="{A6834C0E-49E3-E14C-BAA0-0BD7D687878B}"/>
              </a:ext>
            </a:extLst>
          </p:cNvPr>
          <p:cNvPicPr>
            <a:picLocks noChangeAspect="1"/>
          </p:cNvPicPr>
          <p:nvPr/>
        </p:nvPicPr>
        <p:blipFill>
          <a:blip r:embed="rId18"/>
          <a:stretch>
            <a:fillRect/>
          </a:stretch>
        </p:blipFill>
        <p:spPr>
          <a:xfrm>
            <a:off x="1235224" y="28526430"/>
            <a:ext cx="2073870" cy="811575"/>
          </a:xfrm>
          <a:prstGeom prst="rect">
            <a:avLst/>
          </a:prstGeom>
        </p:spPr>
      </p:pic>
      <p:sp>
        <p:nvSpPr>
          <p:cNvPr id="47" name="TextBox 46">
            <a:extLst>
              <a:ext uri="{FF2B5EF4-FFF2-40B4-BE49-F238E27FC236}">
                <a16:creationId xmlns:a16="http://schemas.microsoft.com/office/drawing/2014/main" id="{97419AC9-D9A2-F949-BA40-0841246AA6FD}"/>
              </a:ext>
            </a:extLst>
          </p:cNvPr>
          <p:cNvSpPr txBox="1"/>
          <p:nvPr/>
        </p:nvSpPr>
        <p:spPr>
          <a:xfrm>
            <a:off x="4922194" y="28503451"/>
            <a:ext cx="4630368" cy="861774"/>
          </a:xfrm>
          <a:prstGeom prst="rect">
            <a:avLst/>
          </a:prstGeom>
          <a:noFill/>
        </p:spPr>
        <p:txBody>
          <a:bodyPr wrap="square" rtlCol="0">
            <a:spAutoFit/>
          </a:bodyPr>
          <a:lstStyle/>
          <a:p>
            <a:r>
              <a:rPr lang="en-US" sz="2500" dirty="0">
                <a:latin typeface="Times New Roman" panose="02020603050405020304" pitchFamily="18" charset="0"/>
                <a:cs typeface="Times New Roman" panose="02020603050405020304" pitchFamily="18" charset="0"/>
              </a:rPr>
              <a:t>Flask application for web development </a:t>
            </a:r>
          </a:p>
        </p:txBody>
      </p:sp>
      <p:pic>
        <p:nvPicPr>
          <p:cNvPr id="31" name="Picture 30">
            <a:extLst>
              <a:ext uri="{FF2B5EF4-FFF2-40B4-BE49-F238E27FC236}">
                <a16:creationId xmlns:a16="http://schemas.microsoft.com/office/drawing/2014/main" id="{AEB8CB4F-F50E-2046-967C-169AAC777EE3}"/>
              </a:ext>
            </a:extLst>
          </p:cNvPr>
          <p:cNvPicPr>
            <a:picLocks noChangeAspect="1"/>
          </p:cNvPicPr>
          <p:nvPr/>
        </p:nvPicPr>
        <p:blipFill>
          <a:blip r:embed="rId19"/>
          <a:stretch>
            <a:fillRect/>
          </a:stretch>
        </p:blipFill>
        <p:spPr>
          <a:xfrm>
            <a:off x="13662068" y="21163833"/>
            <a:ext cx="16589935" cy="5014027"/>
          </a:xfrm>
          <a:prstGeom prst="rect">
            <a:avLst/>
          </a:prstGeom>
        </p:spPr>
      </p:pic>
      <p:pic>
        <p:nvPicPr>
          <p:cNvPr id="46" name="Picture 45">
            <a:extLst>
              <a:ext uri="{FF2B5EF4-FFF2-40B4-BE49-F238E27FC236}">
                <a16:creationId xmlns:a16="http://schemas.microsoft.com/office/drawing/2014/main" id="{469E8815-4D17-984C-A92D-B9FBE7E2C4B7}"/>
              </a:ext>
            </a:extLst>
          </p:cNvPr>
          <p:cNvPicPr>
            <a:picLocks noChangeAspect="1"/>
          </p:cNvPicPr>
          <p:nvPr/>
        </p:nvPicPr>
        <p:blipFill>
          <a:blip r:embed="rId20"/>
          <a:stretch>
            <a:fillRect/>
          </a:stretch>
        </p:blipFill>
        <p:spPr>
          <a:xfrm>
            <a:off x="23190740" y="27175187"/>
            <a:ext cx="7467365" cy="3159675"/>
          </a:xfrm>
          <a:prstGeom prst="rect">
            <a:avLst/>
          </a:prstGeom>
        </p:spPr>
      </p:pic>
    </p:spTree>
    <p:extLst>
      <p:ext uri="{BB962C8B-B14F-4D97-AF65-F5344CB8AC3E}">
        <p14:creationId xmlns:p14="http://schemas.microsoft.com/office/powerpoint/2010/main" val="2852536314"/>
      </p:ext>
    </p:extLst>
  </p:cSld>
  <p:clrMapOvr>
    <a:masterClrMapping/>
  </p:clrMapOvr>
</p:sld>
</file>

<file path=ppt/theme/theme1.xml><?xml version="1.0" encoding="utf-8"?>
<a:theme xmlns:a="http://schemas.openxmlformats.org/drawingml/2006/main" name="PosterPresentations.com-36x48_Trifold_Template-V3">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sz="2500" dirty="0">
            <a:latin typeface="Times New Roman" panose="02020603050405020304" pitchFamily="18" charset="0"/>
            <a:cs typeface="Times New Roman" panose="02020603050405020304" pitchFamily="18" charset="0"/>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2948</TotalTime>
  <Words>432</Words>
  <Application>Microsoft Macintosh PowerPoint</Application>
  <PresentationFormat>Custom</PresentationFormat>
  <Paragraphs>79</Paragraphs>
  <Slides>1</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vt:i4>
      </vt:variant>
    </vt:vector>
  </HeadingPairs>
  <TitlesOfParts>
    <vt:vector size="6" baseType="lpstr">
      <vt:lpstr>Arial</vt:lpstr>
      <vt:lpstr>Calibri</vt:lpstr>
      <vt:lpstr>Times New Roman</vt:lpstr>
      <vt:lpstr>Trebuchet MS</vt:lpstr>
      <vt:lpstr>PosterPresentations.com-36x48_Trifold_Template-V3</vt:lpstr>
      <vt:lpstr>PowerPoint Presentation</vt:lpstr>
    </vt:vector>
  </TitlesOfParts>
  <Company>Hewlett-Packard Company</Company>
  <LinksUpToDate>false</LinksUpToDate>
  <SharedDoc>false</SharedDoc>
  <HyperlinksChanged>false</HyperlinksChanged>
  <AppVersion>16.0011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CanterburyMedia</dc:creator>
  <dc:description>This template is the property of PosterPresentations.com. Call us if you need help with this poster template._x000d_
1-866-649-3004           _x000d_
 (c)PosterPresentations.com</dc:description>
  <cp:lastModifiedBy>Prince Grover</cp:lastModifiedBy>
  <cp:revision>58</cp:revision>
  <dcterms:created xsi:type="dcterms:W3CDTF">2012-02-03T23:30:52Z</dcterms:created>
  <dcterms:modified xsi:type="dcterms:W3CDTF">2018-05-13T21:50:02Z</dcterms:modified>
</cp:coreProperties>
</file>